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28"/>
  </p:notesMasterIdLst>
  <p:sldIdLst>
    <p:sldId id="256" r:id="rId3"/>
    <p:sldId id="258" r:id="rId4"/>
    <p:sldId id="257" r:id="rId5"/>
    <p:sldId id="259" r:id="rId6"/>
    <p:sldId id="261" r:id="rId7"/>
    <p:sldId id="262" r:id="rId8"/>
    <p:sldId id="263" r:id="rId9"/>
    <p:sldId id="264" r:id="rId10"/>
    <p:sldId id="266" r:id="rId11"/>
    <p:sldId id="265" r:id="rId12"/>
    <p:sldId id="269" r:id="rId13"/>
    <p:sldId id="270" r:id="rId14"/>
    <p:sldId id="268" r:id="rId15"/>
    <p:sldId id="271" r:id="rId16"/>
    <p:sldId id="272" r:id="rId17"/>
    <p:sldId id="273" r:id="rId18"/>
    <p:sldId id="274" r:id="rId19"/>
    <p:sldId id="275" r:id="rId20"/>
    <p:sldId id="276" r:id="rId21"/>
    <p:sldId id="277" r:id="rId22"/>
    <p:sldId id="279" r:id="rId23"/>
    <p:sldId id="286" r:id="rId24"/>
    <p:sldId id="285" r:id="rId25"/>
    <p:sldId id="280" r:id="rId26"/>
    <p:sldId id="284"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Franklin Gothic Medium"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Franklin Gothic Medium"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Franklin Gothic Medium"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Franklin Gothic Medium"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Franklin Gothic Medium" pitchFamily="34" charset="0"/>
        <a:ea typeface="+mn-ea"/>
        <a:cs typeface="Arial" charset="0"/>
      </a:defRPr>
    </a:lvl5pPr>
    <a:lvl6pPr marL="2286000" algn="l" defTabSz="914400" rtl="0" eaLnBrk="1" latinLnBrk="0" hangingPunct="1">
      <a:defRPr kern="1200">
        <a:solidFill>
          <a:schemeClr val="tx1"/>
        </a:solidFill>
        <a:latin typeface="Franklin Gothic Medium" pitchFamily="34" charset="0"/>
        <a:ea typeface="+mn-ea"/>
        <a:cs typeface="Arial" charset="0"/>
      </a:defRPr>
    </a:lvl6pPr>
    <a:lvl7pPr marL="2743200" algn="l" defTabSz="914400" rtl="0" eaLnBrk="1" latinLnBrk="0" hangingPunct="1">
      <a:defRPr kern="1200">
        <a:solidFill>
          <a:schemeClr val="tx1"/>
        </a:solidFill>
        <a:latin typeface="Franklin Gothic Medium" pitchFamily="34" charset="0"/>
        <a:ea typeface="+mn-ea"/>
        <a:cs typeface="Arial" charset="0"/>
      </a:defRPr>
    </a:lvl7pPr>
    <a:lvl8pPr marL="3200400" algn="l" defTabSz="914400" rtl="0" eaLnBrk="1" latinLnBrk="0" hangingPunct="1">
      <a:defRPr kern="1200">
        <a:solidFill>
          <a:schemeClr val="tx1"/>
        </a:solidFill>
        <a:latin typeface="Franklin Gothic Medium" pitchFamily="34" charset="0"/>
        <a:ea typeface="+mn-ea"/>
        <a:cs typeface="Arial" charset="0"/>
      </a:defRPr>
    </a:lvl8pPr>
    <a:lvl9pPr marL="3657600" algn="l" defTabSz="914400" rtl="0" eaLnBrk="1" latinLnBrk="0" hangingPunct="1">
      <a:defRPr kern="1200">
        <a:solidFill>
          <a:schemeClr val="tx1"/>
        </a:solidFill>
        <a:latin typeface="Franklin Gothic Medium"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99"/>
    <a:srgbClr val="F21A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62" autoAdjust="0"/>
    <p:restoredTop sz="74778" autoAdjust="0"/>
  </p:normalViewPr>
  <p:slideViewPr>
    <p:cSldViewPr>
      <p:cViewPr varScale="1">
        <p:scale>
          <a:sx n="57" d="100"/>
          <a:sy n="57" d="100"/>
        </p:scale>
        <p:origin x="-828" y="-78"/>
      </p:cViewPr>
      <p:guideLst>
        <p:guide orient="horz" pos="2160"/>
        <p:guide pos="2880"/>
      </p:guideLst>
    </p:cSldViewPr>
  </p:slideViewPr>
  <p:notesTextViewPr>
    <p:cViewPr>
      <p:scale>
        <a:sx n="33" d="100"/>
        <a:sy n="33"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C32F90B-AC81-49A6-B644-2B2C1D731FD3}" type="datetimeFigureOut">
              <a:rPr lang="en-US"/>
              <a:pPr>
                <a:defRPr/>
              </a:pPr>
              <a:t>10/23/2018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821E8311-4CFC-435C-B9EA-2349C7704BFB}" type="slidenum">
              <a:rPr lang="en-US" altLang="en-US"/>
              <a:pPr/>
              <a:t>‹#›</a:t>
            </a:fld>
            <a:endParaRPr lang="en-US" altLang="en-US"/>
          </a:p>
        </p:txBody>
      </p:sp>
    </p:spTree>
    <p:extLst>
      <p:ext uri="{BB962C8B-B14F-4D97-AF65-F5344CB8AC3E}">
        <p14:creationId xmlns:p14="http://schemas.microsoft.com/office/powerpoint/2010/main" val="9918578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Riverine fish species have evolved migratory patterns and life-history characteristics to exploit seasonally predictable flood pulses and make use of resulting seasonal habitats and energy sources, particularly for reproduction, feeding, and refuge from intolerable conditions (Welcomme 1979; McKeown 1984; Petts 1989; Winemiller and Rose 1992; Scheimer 2000). Thus, seasonal use of floodplain habitats is common in river fishes worldwide (Welcomme 1979; Petts 1989; Winemiller and Rose 1992). As a consequence, large river fish communities utilizing the floodplain exhibit high diversity, through increased productivity…in terms of abundance and growth.  Which is exactly what I am going to be discussing today….TITLE</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AFB0AE1-A67C-4002-8E13-CB50A209FEA9}"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3500" b="1" smtClean="0">
                <a:solidFill>
                  <a:schemeClr val="bg1"/>
                </a:solidFill>
              </a:rPr>
              <a:t>Over the course of our evaluation (late May through early October) in both the floodplain and the adjacent main river: </a:t>
            </a:r>
          </a:p>
          <a:p>
            <a:pPr eaLnBrk="1" hangingPunct="1">
              <a:spcBef>
                <a:spcPct val="0"/>
              </a:spcBef>
            </a:pPr>
            <a:endParaRPr lang="en-US" altLang="en-US" sz="3500" b="1" smtClean="0">
              <a:solidFill>
                <a:schemeClr val="bg1"/>
              </a:solidFill>
            </a:endParaRPr>
          </a:p>
          <a:p>
            <a:pPr eaLnBrk="1" hangingPunct="1">
              <a:spcBef>
                <a:spcPct val="0"/>
              </a:spcBef>
            </a:pPr>
            <a:r>
              <a:rPr lang="en-US" altLang="en-US" sz="3500" b="1" smtClean="0">
                <a:solidFill>
                  <a:schemeClr val="bg1"/>
                </a:solidFill>
              </a:rPr>
              <a:t>Sidenote: </a:t>
            </a:r>
          </a:p>
          <a:p>
            <a:pPr lvl="1" eaLnBrk="1" hangingPunct="1">
              <a:spcBef>
                <a:spcPct val="0"/>
              </a:spcBef>
            </a:pPr>
            <a:r>
              <a:rPr lang="en-US" altLang="en-US" sz="3500" b="1" smtClean="0">
                <a:solidFill>
                  <a:schemeClr val="bg1"/>
                </a:solidFill>
              </a:rPr>
              <a:t>As a qualitative measure of habitat use: The majority of fish captured were in low velocity shalow areas. </a:t>
            </a:r>
          </a:p>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D651454-0601-4A84-B251-84D803589C1E}" type="slidenum">
              <a:rPr lang="en-US" altLang="en-US"/>
              <a:pPr>
                <a:spcBef>
                  <a:spcPct val="0"/>
                </a:spcBef>
              </a:pPr>
              <a:t>16</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1835227-31C0-42EF-81F3-01770B9E647A}" type="slidenum">
              <a:rPr lang="en-US" altLang="en-US"/>
              <a:pPr>
                <a:spcBef>
                  <a:spcPct val="0"/>
                </a:spcBef>
              </a:pPr>
              <a:t>22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As I just suggested- floodplain connectivity is important to large river fishes…</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C95F3B0-39BF-4F68-A0EF-4D57394C2576}" type="slidenum">
              <a:rPr lang="en-US" altLang="en-US"/>
              <a:pPr>
                <a:spcBef>
                  <a:spcPct val="0"/>
                </a:spcBef>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139EAAE-786F-4008-AB67-FE432298693F}" type="slidenum">
              <a:rPr lang="en-US" altLang="en-US"/>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1F97A21-A5A8-46D0-BBDF-7D0523D60EFD}" type="slidenum">
              <a:rPr lang="en-US" altLang="en-US"/>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EBCCB50-9B6F-4924-B1EE-1E91753271A5}" type="slidenum">
              <a:rPr lang="en-US" altLang="en-US"/>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D5A695E-6DEE-4895-B5DD-A553569340CC}" type="slidenum">
              <a:rPr lang="en-US" altLang="en-US"/>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D8FBE59-7E5E-410B-8DE2-C313316F10E3}" type="slidenum">
              <a:rPr lang="en-US" altLang="en-US"/>
              <a:pPr>
                <a:spcBef>
                  <a:spcPct val="0"/>
                </a:spcBef>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BA18E8D-464F-4BDB-B879-323F4CDA8E82}" type="slidenum">
              <a:rPr lang="en-US" altLang="en-US"/>
              <a:pPr>
                <a:spcBef>
                  <a:spcPct val="0"/>
                </a:spcBef>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F855484-D864-46C2-9AAC-797707A933BD}" type="slidenum">
              <a:rPr lang="en-US" altLang="en-US"/>
              <a:pPr>
                <a:spcBef>
                  <a:spcPct val="0"/>
                </a:spcBef>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
        <p:nvSpPr>
          <p:cNvPr id="6" name="Date Placeholder 9"/>
          <p:cNvSpPr>
            <a:spLocks noGrp="1"/>
          </p:cNvSpPr>
          <p:nvPr>
            <p:ph type="dt" sz="half" idx="10"/>
          </p:nvPr>
        </p:nvSpPr>
        <p:spPr/>
        <p:txBody>
          <a:bodyPr/>
          <a:lstStyle>
            <a:lvl1pPr>
              <a:defRPr>
                <a:solidFill>
                  <a:schemeClr val="bg2"/>
                </a:solidFill>
              </a:defRPr>
            </a:lvl1pPr>
          </a:lstStyle>
          <a:p>
            <a:pPr>
              <a:defRPr/>
            </a:pPr>
            <a:fld id="{EB3F0D40-404F-415B-8D37-35BF88BD55D5}" type="datetimeFigureOut">
              <a:rPr lang="en-US"/>
              <a:pPr>
                <a:defRPr/>
              </a:pPr>
              <a:t>10/23/2018</a:t>
            </a:fld>
            <a:endParaRPr lang="en-US"/>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4A801D0D-2E75-43BF-B83E-B86F4E401A44}" type="slidenum">
              <a:rPr lang="en-US" altLang="en-US"/>
              <a:pPr/>
              <a:t>‹#›</a:t>
            </a:fld>
            <a:endParaRPr lang="en-US" altLang="en-US"/>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n-US"/>
          </a:p>
        </p:txBody>
      </p:sp>
    </p:spTree>
    <p:extLst>
      <p:ext uri="{BB962C8B-B14F-4D97-AF65-F5344CB8AC3E}">
        <p14:creationId xmlns:p14="http://schemas.microsoft.com/office/powerpoint/2010/main" val="3698366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DA70A9-EC75-4E27-8770-4D5A1DACF3C2}" type="datetimeFigureOut">
              <a:rPr lang="en-US"/>
              <a:pPr>
                <a:defRPr/>
              </a:pPr>
              <a:t>10/23/2018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fld id="{491220DB-B90A-4DD7-9F49-D35101EFFC0D}" type="slidenum">
              <a:rPr lang="en-US" altLang="en-US"/>
              <a:pPr/>
              <a:t>‹#›</a:t>
            </a:fld>
            <a:endParaRPr lang="en-US" altLang="en-US"/>
          </a:p>
        </p:txBody>
      </p:sp>
    </p:spTree>
    <p:extLst>
      <p:ext uri="{BB962C8B-B14F-4D97-AF65-F5344CB8AC3E}">
        <p14:creationId xmlns:p14="http://schemas.microsoft.com/office/powerpoint/2010/main" val="3242809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52400" y="147638"/>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7010400" y="147638"/>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E673E35F-EFC6-44AB-AC1A-BAA255B55D5F}" type="datetimeFigureOut">
              <a:rPr lang="en-US"/>
              <a:pPr>
                <a:defRPr/>
              </a:pPr>
              <a:t>10/23/2018</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chemeClr val="bg2"/>
                </a:solidFill>
              </a:defRPr>
            </a:lvl1pPr>
          </a:lstStyle>
          <a:p>
            <a:fld id="{EFC3B6EB-3B77-4E05-87AF-4C4F8E719347}" type="slidenum">
              <a:rPr lang="en-US" altLang="en-US"/>
              <a:pPr/>
              <a:t>‹#›</a:t>
            </a:fld>
            <a:endParaRPr lang="en-US" altLang="en-US"/>
          </a:p>
        </p:txBody>
      </p:sp>
    </p:spTree>
    <p:extLst>
      <p:ext uri="{BB962C8B-B14F-4D97-AF65-F5344CB8AC3E}">
        <p14:creationId xmlns:p14="http://schemas.microsoft.com/office/powerpoint/2010/main" val="2207403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0B8F03B-F362-4235-BCE3-8A944710978E}" type="datetimeFigureOut">
              <a:rPr lang="en-US"/>
              <a:pPr>
                <a:defRPr/>
              </a:pPr>
              <a:t>10/23/2018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708390C-1209-4078-A6A5-1F8E12C581DB}" type="slidenum">
              <a:rPr lang="en-US" altLang="en-US"/>
              <a:pPr/>
              <a:t>‹#›</a:t>
            </a:fld>
            <a:endParaRPr lang="en-US" altLang="en-US"/>
          </a:p>
        </p:txBody>
      </p:sp>
    </p:spTree>
    <p:extLst>
      <p:ext uri="{BB962C8B-B14F-4D97-AF65-F5344CB8AC3E}">
        <p14:creationId xmlns:p14="http://schemas.microsoft.com/office/powerpoint/2010/main" val="3172068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39E038-970F-4C3D-BFDC-1D72A786E0BB}" type="datetimeFigureOut">
              <a:rPr lang="en-US"/>
              <a:pPr>
                <a:defRPr/>
              </a:pPr>
              <a:t>10/23/2018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9F76D2E-AC67-43A0-B722-661656E1E0D0}" type="slidenum">
              <a:rPr lang="en-US" altLang="en-US"/>
              <a:pPr/>
              <a:t>‹#›</a:t>
            </a:fld>
            <a:endParaRPr lang="en-US" altLang="en-US"/>
          </a:p>
        </p:txBody>
      </p:sp>
    </p:spTree>
    <p:extLst>
      <p:ext uri="{BB962C8B-B14F-4D97-AF65-F5344CB8AC3E}">
        <p14:creationId xmlns:p14="http://schemas.microsoft.com/office/powerpoint/2010/main" val="1477672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3AED241-155E-4079-A06D-B9949492B57E}" type="datetimeFigureOut">
              <a:rPr lang="en-US"/>
              <a:pPr>
                <a:defRPr/>
              </a:pPr>
              <a:t>10/23/2018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5ED63E8-51E0-4E07-9042-BFE453D315F7}" type="slidenum">
              <a:rPr lang="en-US" altLang="en-US"/>
              <a:pPr/>
              <a:t>‹#›</a:t>
            </a:fld>
            <a:endParaRPr lang="en-US" altLang="en-US"/>
          </a:p>
        </p:txBody>
      </p:sp>
    </p:spTree>
    <p:extLst>
      <p:ext uri="{BB962C8B-B14F-4D97-AF65-F5344CB8AC3E}">
        <p14:creationId xmlns:p14="http://schemas.microsoft.com/office/powerpoint/2010/main" val="2650220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68CDA66-0852-4C68-8144-731333998FE4}" type="datetimeFigureOut">
              <a:rPr lang="en-US"/>
              <a:pPr>
                <a:defRPr/>
              </a:pPr>
              <a:t>10/23/2018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CAA220C-1792-4B9E-8C92-EEAFE1FA5DC5}" type="slidenum">
              <a:rPr lang="en-US" altLang="en-US"/>
              <a:pPr/>
              <a:t>‹#›</a:t>
            </a:fld>
            <a:endParaRPr lang="en-US" altLang="en-US"/>
          </a:p>
        </p:txBody>
      </p:sp>
    </p:spTree>
    <p:extLst>
      <p:ext uri="{BB962C8B-B14F-4D97-AF65-F5344CB8AC3E}">
        <p14:creationId xmlns:p14="http://schemas.microsoft.com/office/powerpoint/2010/main" val="823403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5449276-8137-40FF-9BD8-E1A6DAA1495A}" type="datetimeFigureOut">
              <a:rPr lang="en-US"/>
              <a:pPr>
                <a:defRPr/>
              </a:pPr>
              <a:t>10/23/2018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F648A08-BBA1-47DC-A4AB-B80C9EF0208B}" type="slidenum">
              <a:rPr lang="en-US" altLang="en-US"/>
              <a:pPr/>
              <a:t>‹#›</a:t>
            </a:fld>
            <a:endParaRPr lang="en-US" altLang="en-US"/>
          </a:p>
        </p:txBody>
      </p:sp>
    </p:spTree>
    <p:extLst>
      <p:ext uri="{BB962C8B-B14F-4D97-AF65-F5344CB8AC3E}">
        <p14:creationId xmlns:p14="http://schemas.microsoft.com/office/powerpoint/2010/main" val="3383344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1E3CA7-E291-4E41-BB58-8A8618A3F6F4}" type="datetimeFigureOut">
              <a:rPr lang="en-US"/>
              <a:pPr>
                <a:defRPr/>
              </a:pPr>
              <a:t>10/23/2018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6277E45-727E-487F-807C-B71CE6F112E7}" type="slidenum">
              <a:rPr lang="en-US" altLang="en-US"/>
              <a:pPr/>
              <a:t>‹#›</a:t>
            </a:fld>
            <a:endParaRPr lang="en-US" altLang="en-US"/>
          </a:p>
        </p:txBody>
      </p:sp>
    </p:spTree>
    <p:extLst>
      <p:ext uri="{BB962C8B-B14F-4D97-AF65-F5344CB8AC3E}">
        <p14:creationId xmlns:p14="http://schemas.microsoft.com/office/powerpoint/2010/main" val="1277117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E2F438F-89DE-4FDB-A807-F883AC9A515A}" type="datetimeFigureOut">
              <a:rPr lang="en-US"/>
              <a:pPr>
                <a:defRPr/>
              </a:pPr>
              <a:t>10/23/2018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6F0CB37-40AB-4367-91A9-A7A753D1B085}" type="slidenum">
              <a:rPr lang="en-US" altLang="en-US"/>
              <a:pPr/>
              <a:t>‹#›</a:t>
            </a:fld>
            <a:endParaRPr lang="en-US" altLang="en-US"/>
          </a:p>
        </p:txBody>
      </p:sp>
    </p:spTree>
    <p:extLst>
      <p:ext uri="{BB962C8B-B14F-4D97-AF65-F5344CB8AC3E}">
        <p14:creationId xmlns:p14="http://schemas.microsoft.com/office/powerpoint/2010/main" val="3819137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EEF3A7-BC47-467C-97A9-BE8CC696C694}" type="datetimeFigureOut">
              <a:rPr lang="en-US"/>
              <a:pPr>
                <a:defRPr/>
              </a:pPr>
              <a:t>10/23/2018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8AC5F21-812A-4CF6-BAA8-6F66A9F7A2E7}" type="slidenum">
              <a:rPr lang="en-US" altLang="en-US"/>
              <a:pPr/>
              <a:t>‹#›</a:t>
            </a:fld>
            <a:endParaRPr lang="en-US" altLang="en-US"/>
          </a:p>
        </p:txBody>
      </p:sp>
    </p:spTree>
    <p:extLst>
      <p:ext uri="{BB962C8B-B14F-4D97-AF65-F5344CB8AC3E}">
        <p14:creationId xmlns:p14="http://schemas.microsoft.com/office/powerpoint/2010/main" val="4119340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785392DF-C2E5-4397-9671-0D6F8EEF5F41}" type="datetimeFigureOut">
              <a:rPr lang="en-US"/>
              <a:pPr>
                <a:defRPr/>
              </a:pPr>
              <a:t>10/23/2018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fld id="{7621038F-FE74-413F-BDDD-FA7EDEA997F2}" type="slidenum">
              <a:rPr lang="en-US" altLang="en-US"/>
              <a:pPr/>
              <a:t>‹#›</a:t>
            </a:fld>
            <a:endParaRPr lang="en-US" altLang="en-US"/>
          </a:p>
        </p:txBody>
      </p:sp>
    </p:spTree>
    <p:extLst>
      <p:ext uri="{BB962C8B-B14F-4D97-AF65-F5344CB8AC3E}">
        <p14:creationId xmlns:p14="http://schemas.microsoft.com/office/powerpoint/2010/main" val="3131216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C74F0B-DF03-4BB7-94A7-BBBD36FC0084}" type="datetimeFigureOut">
              <a:rPr lang="en-US"/>
              <a:pPr>
                <a:defRPr/>
              </a:pPr>
              <a:t>10/23/2018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11BF80B-9704-4FBC-A8C0-7E73674B276C}" type="slidenum">
              <a:rPr lang="en-US" altLang="en-US"/>
              <a:pPr/>
              <a:t>‹#›</a:t>
            </a:fld>
            <a:endParaRPr lang="en-US" altLang="en-US"/>
          </a:p>
        </p:txBody>
      </p:sp>
    </p:spTree>
    <p:extLst>
      <p:ext uri="{BB962C8B-B14F-4D97-AF65-F5344CB8AC3E}">
        <p14:creationId xmlns:p14="http://schemas.microsoft.com/office/powerpoint/2010/main" val="4293599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B90C83-D694-4613-BCC4-D1928D5A9420}" type="datetimeFigureOut">
              <a:rPr lang="en-US"/>
              <a:pPr>
                <a:defRPr/>
              </a:pPr>
              <a:t>10/23/2018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23DE270-3AC6-4C63-9D0D-56D12B7D45E9}" type="slidenum">
              <a:rPr lang="en-US" altLang="en-US"/>
              <a:pPr/>
              <a:t>‹#›</a:t>
            </a:fld>
            <a:endParaRPr lang="en-US" altLang="en-US"/>
          </a:p>
        </p:txBody>
      </p:sp>
    </p:spTree>
    <p:extLst>
      <p:ext uri="{BB962C8B-B14F-4D97-AF65-F5344CB8AC3E}">
        <p14:creationId xmlns:p14="http://schemas.microsoft.com/office/powerpoint/2010/main" val="2468016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3F0601-8A7D-4B39-8BC7-E950A06D37CF}" type="datetimeFigureOut">
              <a:rPr lang="en-US"/>
              <a:pPr>
                <a:defRPr/>
              </a:pPr>
              <a:t>10/23/2018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A590358-2E9C-4616-996A-12C17F4C6F29}" type="slidenum">
              <a:rPr lang="en-US" altLang="en-US"/>
              <a:pPr/>
              <a:t>‹#›</a:t>
            </a:fld>
            <a:endParaRPr lang="en-US" altLang="en-US"/>
          </a:p>
        </p:txBody>
      </p:sp>
    </p:spTree>
    <p:extLst>
      <p:ext uri="{BB962C8B-B14F-4D97-AF65-F5344CB8AC3E}">
        <p14:creationId xmlns:p14="http://schemas.microsoft.com/office/powerpoint/2010/main" val="1214818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152400" y="153988"/>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fld id="{B4D646D2-6286-4E5C-99D6-9D7B373D9A84}" type="datetimeFigureOut">
              <a:rPr lang="en-US"/>
              <a:pPr>
                <a:defRPr/>
              </a:pPr>
              <a:t>10/23/2018</a:t>
            </a:fld>
            <a:endParaRPr lang="en-US"/>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33DD5373-B129-4D00-94CB-B6CE838BEFB7}" type="slidenum">
              <a:rPr lang="en-US" altLang="en-US"/>
              <a:pPr/>
              <a:t>‹#›</a:t>
            </a:fld>
            <a:endParaRPr lang="en-US" altLang="en-US"/>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1435402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2CADE34F-CE32-4F12-93A3-E6D794FB1DFE}" type="datetimeFigureOut">
              <a:rPr lang="en-US"/>
              <a:pPr>
                <a:defRPr/>
              </a:pPr>
              <a:t>10/23/2018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fld id="{7F394FFF-A51C-45BB-875E-1F028168CC40}" type="slidenum">
              <a:rPr lang="en-US" altLang="en-US"/>
              <a:pPr/>
              <a:t>‹#›</a:t>
            </a:fld>
            <a:endParaRPr lang="en-US" altLang="en-US"/>
          </a:p>
        </p:txBody>
      </p:sp>
    </p:spTree>
    <p:extLst>
      <p:ext uri="{BB962C8B-B14F-4D97-AF65-F5344CB8AC3E}">
        <p14:creationId xmlns:p14="http://schemas.microsoft.com/office/powerpoint/2010/main" val="1363383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10"/>
          </p:nvPr>
        </p:nvSpPr>
        <p:spPr/>
        <p:txBody>
          <a:bodyPr/>
          <a:lstStyle>
            <a:lvl1pPr>
              <a:defRPr/>
            </a:lvl1pPr>
          </a:lstStyle>
          <a:p>
            <a:pPr>
              <a:defRPr/>
            </a:pPr>
            <a:fld id="{5C14A5FE-2BEB-4D7B-86A1-778DE8C351A6}" type="datetimeFigureOut">
              <a:rPr lang="en-US"/>
              <a:pPr>
                <a:defRPr/>
              </a:pPr>
              <a:t>10/23/2018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fld id="{0D238D3B-F952-49B9-8FFD-C3A624FD4069}" type="slidenum">
              <a:rPr lang="en-US" altLang="en-US"/>
              <a:pPr/>
              <a:t>‹#›</a:t>
            </a:fld>
            <a:endParaRPr lang="en-US" altLang="en-US"/>
          </a:p>
        </p:txBody>
      </p:sp>
    </p:spTree>
    <p:extLst>
      <p:ext uri="{BB962C8B-B14F-4D97-AF65-F5344CB8AC3E}">
        <p14:creationId xmlns:p14="http://schemas.microsoft.com/office/powerpoint/2010/main" val="2407994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8C161E2-9AE3-404F-BE95-277CA198F9F6}" type="datetimeFigureOut">
              <a:rPr lang="en-US"/>
              <a:pPr>
                <a:defRPr/>
              </a:pPr>
              <a:t>10/23/2018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fld id="{6AB76D49-ADAB-4A25-90C8-EFC6F6044E21}" type="slidenum">
              <a:rPr lang="en-US" altLang="en-US"/>
              <a:pPr/>
              <a:t>‹#›</a:t>
            </a:fld>
            <a:endParaRPr lang="en-US" altLang="en-US"/>
          </a:p>
        </p:txBody>
      </p:sp>
    </p:spTree>
    <p:extLst>
      <p:ext uri="{BB962C8B-B14F-4D97-AF65-F5344CB8AC3E}">
        <p14:creationId xmlns:p14="http://schemas.microsoft.com/office/powerpoint/2010/main" val="503505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0" y="150813"/>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lstStyle>
          <a:p>
            <a:pPr>
              <a:defRPr/>
            </a:pPr>
            <a:fld id="{A0F131A0-C648-4FA0-8C3C-6D02E5F35BEF}" type="datetimeFigureOut">
              <a:rPr lang="en-US"/>
              <a:pPr>
                <a:defRPr/>
              </a:pPr>
              <a:t>10/23/2018</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fld id="{765907B5-8487-4570-8F04-FC8E22A056EE}" type="slidenum">
              <a:rPr lang="en-US" altLang="en-US"/>
              <a:pPr/>
              <a:t>‹#›</a:t>
            </a:fld>
            <a:endParaRPr lang="en-US" altLang="en-US"/>
          </a:p>
        </p:txBody>
      </p:sp>
    </p:spTree>
    <p:extLst>
      <p:ext uri="{BB962C8B-B14F-4D97-AF65-F5344CB8AC3E}">
        <p14:creationId xmlns:p14="http://schemas.microsoft.com/office/powerpoint/2010/main" val="415693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7010400" y="150813"/>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7" name="Rectangle 6"/>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fld id="{A815F04C-604C-403C-8745-AA0B04A3D641}" type="datetimeFigureOut">
              <a:rPr lang="en-US"/>
              <a:pPr>
                <a:defRPr/>
              </a:pPr>
              <a:t>10/23/2018</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solidFill>
                  <a:srgbClr val="FFFFFF"/>
                </a:solidFill>
              </a:defRPr>
            </a:lvl1pPr>
          </a:lstStyle>
          <a:p>
            <a:fld id="{78658256-7136-468B-9313-116C52DE5C1D}" type="slidenum">
              <a:rPr lang="en-US" altLang="en-US"/>
              <a:pPr/>
              <a:t>‹#›</a:t>
            </a:fld>
            <a:endParaRPr lang="en-US" altLang="en-US"/>
          </a:p>
        </p:txBody>
      </p:sp>
    </p:spTree>
    <p:extLst>
      <p:ext uri="{BB962C8B-B14F-4D97-AF65-F5344CB8AC3E}">
        <p14:creationId xmlns:p14="http://schemas.microsoft.com/office/powerpoint/2010/main" val="154609014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6" name="Rectangle 5"/>
          <p:cNvSpPr/>
          <p:nvPr/>
        </p:nvSpPr>
        <p:spPr>
          <a:xfrm>
            <a:off x="7010400" y="150813"/>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603DB7A8-F53D-4AEB-8191-8526231E87B3}" type="datetimeFigureOut">
              <a:rPr lang="en-US"/>
              <a:pPr>
                <a:defRPr/>
              </a:pPr>
              <a:t>10/23/2018</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D6F87F5B-F9C6-4DF0-804D-879BE070AC09}" type="slidenum">
              <a:rPr lang="en-US" altLang="en-US"/>
              <a:pPr/>
              <a:t>‹#›</a:t>
            </a:fld>
            <a:endParaRPr lang="en-US" altLang="en-US"/>
          </a:p>
        </p:txBody>
      </p:sp>
    </p:spTree>
    <p:extLst>
      <p:ext uri="{BB962C8B-B14F-4D97-AF65-F5344CB8AC3E}">
        <p14:creationId xmlns:p14="http://schemas.microsoft.com/office/powerpoint/2010/main" val="376046069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1475" y="6356350"/>
            <a:ext cx="2133600" cy="274638"/>
          </a:xfrm>
          <a:prstGeom prst="rect">
            <a:avLst/>
          </a:prstGeom>
        </p:spPr>
        <p:txBody>
          <a:bodyPr vert="horz" lIns="91440" tIns="45720" rIns="91440" bIns="45720" rtlCol="0" anchor="ctr"/>
          <a:lstStyle>
            <a:lvl1pPr algn="l" eaLnBrk="1" fontAlgn="auto" hangingPunct="1">
              <a:spcBef>
                <a:spcPts val="0"/>
              </a:spcBef>
              <a:spcAft>
                <a:spcPts val="0"/>
              </a:spcAft>
              <a:defRPr sz="1100">
                <a:solidFill>
                  <a:schemeClr val="tx2"/>
                </a:solidFill>
                <a:latin typeface="+mn-lt"/>
                <a:cs typeface="+mn-cs"/>
              </a:defRPr>
            </a:lvl1pPr>
          </a:lstStyle>
          <a:p>
            <a:pPr>
              <a:defRPr/>
            </a:pPr>
            <a:fld id="{4ADF1304-2AAD-45B9-8EA8-A0761077FB15}" type="datetimeFigureOut">
              <a:rPr lang="en-US"/>
              <a:pPr>
                <a:defRPr/>
              </a:pPr>
              <a:t>10/23/2018</a:t>
            </a:fld>
            <a:endParaRPr lang="en-US"/>
          </a:p>
        </p:txBody>
      </p:sp>
      <p:sp>
        <p:nvSpPr>
          <p:cNvPr id="5" name="Footer Placeholder 4"/>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eaLnBrk="1" fontAlgn="auto" hangingPunct="1">
              <a:spcBef>
                <a:spcPts val="0"/>
              </a:spcBef>
              <a:spcAft>
                <a:spcPts val="0"/>
              </a:spcAft>
              <a:defRPr sz="1100">
                <a:solidFill>
                  <a:schemeClr val="tx2"/>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wrap="square" lIns="91440" tIns="45720" rIns="91440" bIns="45720" numCol="1" anchor="ctr" anchorCtr="0" compatLnSpc="1">
            <a:prstTxWarp prst="textNoShape">
              <a:avLst/>
            </a:prstTxWarp>
          </a:bodyPr>
          <a:lstStyle>
            <a:lvl1pPr algn="ctr" eaLnBrk="1" hangingPunct="1">
              <a:defRPr sz="1100">
                <a:solidFill>
                  <a:schemeClr val="tx2"/>
                </a:solidFill>
              </a:defRPr>
            </a:lvl1pPr>
          </a:lstStyle>
          <a:p>
            <a:fld id="{33C7BDC4-E1D3-4D18-B6D6-7BFF7DEA6D9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6" r:id="rId1"/>
    <p:sldLayoutId id="2147483810" r:id="rId2"/>
    <p:sldLayoutId id="2147483827" r:id="rId3"/>
    <p:sldLayoutId id="2147483811" r:id="rId4"/>
    <p:sldLayoutId id="2147483812" r:id="rId5"/>
    <p:sldLayoutId id="2147483813" r:id="rId6"/>
    <p:sldLayoutId id="2147483828" r:id="rId7"/>
    <p:sldLayoutId id="2147483829" r:id="rId8"/>
    <p:sldLayoutId id="2147483830" r:id="rId9"/>
    <p:sldLayoutId id="2147483814" r:id="rId10"/>
    <p:sldLayoutId id="2147483831" r:id="rId11"/>
  </p:sldLayoutIdLst>
  <p:txStyles>
    <p:title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defRPr>
      </a:lvl2pPr>
      <a:lvl3pPr algn="ctr" rtl="0" eaLnBrk="0" fontAlgn="base" hangingPunct="0">
        <a:spcBef>
          <a:spcPct val="0"/>
        </a:spcBef>
        <a:spcAft>
          <a:spcPct val="0"/>
        </a:spcAft>
        <a:defRPr sz="3200">
          <a:solidFill>
            <a:schemeClr val="bg1"/>
          </a:solidFill>
          <a:latin typeface="Franklin Gothic Medium" pitchFamily="34" charset="0"/>
        </a:defRPr>
      </a:lvl3pPr>
      <a:lvl4pPr algn="ctr" rtl="0" eaLnBrk="0" fontAlgn="base" hangingPunct="0">
        <a:spcBef>
          <a:spcPct val="0"/>
        </a:spcBef>
        <a:spcAft>
          <a:spcPct val="0"/>
        </a:spcAft>
        <a:defRPr sz="3200">
          <a:solidFill>
            <a:schemeClr val="bg1"/>
          </a:solidFill>
          <a:latin typeface="Franklin Gothic Medium" pitchFamily="34" charset="0"/>
        </a:defRPr>
      </a:lvl4pPr>
      <a:lvl5pPr algn="ctr" rtl="0" eaLnBrk="0" fontAlgn="base" hangingPunct="0">
        <a:spcBef>
          <a:spcPct val="0"/>
        </a:spcBef>
        <a:spcAft>
          <a:spcPct val="0"/>
        </a:spcAft>
        <a:defRPr sz="3200">
          <a:solidFill>
            <a:schemeClr val="bg1"/>
          </a:solidFill>
          <a:latin typeface="Franklin Gothic Medium" pitchFamily="34"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p:titleStyle>
    <p:bodyStyle>
      <a:lvl1pPr marL="273050" indent="-228600" algn="l" rtl="0" eaLnBrk="0" fontAlgn="base" hangingPunct="0">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928B70"/>
        </a:buClr>
        <a:buFont typeface="Wingdings"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87706B"/>
        </a:buClr>
        <a:buFont typeface="Wingdings"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6F777D"/>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17ABD63-7E9D-4CFF-8491-084FAE5D3364}" type="datetimeFigureOut">
              <a:rPr lang="en-US"/>
              <a:pPr>
                <a:defRPr/>
              </a:pPr>
              <a:t>10/23/2018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E995EC26-2CAC-48AB-9E1F-9A7BB96D2A5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gif"/><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gif"/><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mvm.usace.army.mil/publicaffairs/News/press_releases/bpnm/110426-G-XV958-168.jpg"/>
          <p:cNvPicPr>
            <a:picLocks noChangeAspect="1" noChangeArrowheads="1"/>
          </p:cNvPicPr>
          <p:nvPr/>
        </p:nvPicPr>
        <p:blipFill>
          <a:blip r:embed="rId3">
            <a:extLst>
              <a:ext uri="{28A0092B-C50C-407E-A947-70E740481C1C}">
                <a14:useLocalDpi xmlns:a14="http://schemas.microsoft.com/office/drawing/2010/main" val="0"/>
              </a:ext>
            </a:extLst>
          </a:blip>
          <a:srcRect l="4437" r="680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2971800"/>
            <a:ext cx="6858000" cy="3657600"/>
          </a:xfrm>
        </p:spPr>
        <p:txBody>
          <a:bodyPr>
            <a:normAutofit lnSpcReduction="10000"/>
          </a:bodyPr>
          <a:lstStyle/>
          <a:p>
            <a:pPr algn="ctr" eaLnBrk="1" fontAlgn="auto" hangingPunct="1">
              <a:spcAft>
                <a:spcPts val="0"/>
              </a:spcAft>
              <a:defRPr/>
            </a:pPr>
            <a:r>
              <a:rPr lang="en-US" b="1" dirty="0" smtClean="0">
                <a:solidFill>
                  <a:schemeClr val="tx1"/>
                </a:solidFill>
              </a:rPr>
              <a:t>Quinton Phelps</a:t>
            </a:r>
          </a:p>
          <a:p>
            <a:pPr algn="ctr" eaLnBrk="1" fontAlgn="auto" hangingPunct="1">
              <a:spcAft>
                <a:spcPts val="0"/>
              </a:spcAft>
              <a:defRPr/>
            </a:pPr>
            <a:r>
              <a:rPr lang="en-US" b="1" dirty="0" smtClean="0">
                <a:solidFill>
                  <a:schemeClr val="tx1"/>
                </a:solidFill>
              </a:rPr>
              <a:t>West Virginia University</a:t>
            </a:r>
            <a:endParaRPr lang="en-US" b="1" dirty="0">
              <a:solidFill>
                <a:schemeClr val="tx1"/>
              </a:solidFill>
            </a:endParaRPr>
          </a:p>
          <a:p>
            <a:pPr algn="ctr" eaLnBrk="1" fontAlgn="auto" hangingPunct="1">
              <a:spcAft>
                <a:spcPts val="0"/>
              </a:spcAft>
              <a:defRPr/>
            </a:pPr>
            <a:r>
              <a:rPr lang="en-US" b="1" dirty="0" smtClean="0">
                <a:solidFill>
                  <a:schemeClr val="tx1"/>
                </a:solidFill>
              </a:rPr>
              <a:t>Morgantown, West Virginia </a:t>
            </a:r>
            <a:endParaRPr lang="en-US" b="1" dirty="0">
              <a:solidFill>
                <a:schemeClr val="tx1"/>
              </a:solidFill>
            </a:endParaRPr>
          </a:p>
          <a:p>
            <a:pPr algn="ctr" eaLnBrk="1" fontAlgn="auto" hangingPunct="1">
              <a:spcAft>
                <a:spcPts val="0"/>
              </a:spcAft>
              <a:defRPr/>
            </a:pPr>
            <a:endParaRPr lang="en-US" b="1" dirty="0">
              <a:solidFill>
                <a:schemeClr val="tx1"/>
              </a:solidFill>
            </a:endParaRPr>
          </a:p>
          <a:p>
            <a:pPr algn="ctr" eaLnBrk="1" fontAlgn="auto" hangingPunct="1">
              <a:spcAft>
                <a:spcPts val="0"/>
              </a:spcAft>
              <a:defRPr/>
            </a:pPr>
            <a:r>
              <a:rPr lang="en-US" b="1" dirty="0" smtClean="0">
                <a:solidFill>
                  <a:schemeClr val="tx1"/>
                </a:solidFill>
              </a:rPr>
              <a:t>Sara Tripp, and Dave Herzog</a:t>
            </a:r>
          </a:p>
          <a:p>
            <a:pPr algn="ctr" eaLnBrk="1" fontAlgn="auto" hangingPunct="1">
              <a:spcAft>
                <a:spcPts val="0"/>
              </a:spcAft>
              <a:defRPr/>
            </a:pPr>
            <a:r>
              <a:rPr lang="en-US" b="1" dirty="0" smtClean="0">
                <a:solidFill>
                  <a:schemeClr val="tx1"/>
                </a:solidFill>
              </a:rPr>
              <a:t>Big Rivers and Wetland Field Station</a:t>
            </a:r>
          </a:p>
          <a:p>
            <a:pPr algn="ctr" eaLnBrk="1" fontAlgn="auto" hangingPunct="1">
              <a:spcAft>
                <a:spcPts val="0"/>
              </a:spcAft>
              <a:defRPr/>
            </a:pPr>
            <a:r>
              <a:rPr lang="en-US" b="1" dirty="0" smtClean="0">
                <a:solidFill>
                  <a:schemeClr val="tx1"/>
                </a:solidFill>
              </a:rPr>
              <a:t>Jackson, Missouri</a:t>
            </a:r>
          </a:p>
          <a:p>
            <a:pPr algn="ctr" eaLnBrk="1" fontAlgn="auto" hangingPunct="1">
              <a:spcAft>
                <a:spcPts val="0"/>
              </a:spcAft>
              <a:defRPr/>
            </a:pPr>
            <a:endParaRPr lang="en-US" b="1" dirty="0" smtClean="0">
              <a:solidFill>
                <a:schemeClr val="tx1"/>
              </a:solidFill>
            </a:endParaRPr>
          </a:p>
          <a:p>
            <a:pPr algn="ctr" eaLnBrk="1" fontAlgn="auto" hangingPunct="1">
              <a:spcAft>
                <a:spcPts val="0"/>
              </a:spcAft>
              <a:defRPr/>
            </a:pPr>
            <a:r>
              <a:rPr lang="en-US" b="1" dirty="0" smtClean="0">
                <a:solidFill>
                  <a:schemeClr val="tx1"/>
                </a:solidFill>
              </a:rPr>
              <a:t>James Garvey</a:t>
            </a:r>
          </a:p>
          <a:p>
            <a:pPr algn="ctr" eaLnBrk="1" fontAlgn="auto" hangingPunct="1">
              <a:spcAft>
                <a:spcPts val="0"/>
              </a:spcAft>
              <a:defRPr/>
            </a:pPr>
            <a:r>
              <a:rPr lang="en-US" b="1" dirty="0" smtClean="0">
                <a:solidFill>
                  <a:schemeClr val="tx1"/>
                </a:solidFill>
              </a:rPr>
              <a:t>Southern Illinois University</a:t>
            </a:r>
          </a:p>
          <a:p>
            <a:pPr algn="ctr" eaLnBrk="1" fontAlgn="auto" hangingPunct="1">
              <a:spcAft>
                <a:spcPts val="0"/>
              </a:spcAft>
              <a:defRPr/>
            </a:pPr>
            <a:r>
              <a:rPr lang="en-US" b="1" dirty="0" smtClean="0">
                <a:solidFill>
                  <a:schemeClr val="tx1"/>
                </a:solidFill>
              </a:rPr>
              <a:t>Carbondale, Illinois</a:t>
            </a:r>
            <a:endParaRPr lang="en-US" b="1" dirty="0">
              <a:solidFill>
                <a:schemeClr val="tx1"/>
              </a:solidFill>
            </a:endParaRPr>
          </a:p>
        </p:txBody>
      </p:sp>
      <p:sp>
        <p:nvSpPr>
          <p:cNvPr id="2" name="Title 1"/>
          <p:cNvSpPr>
            <a:spLocks noGrp="1"/>
          </p:cNvSpPr>
          <p:nvPr>
            <p:ph type="title"/>
          </p:nvPr>
        </p:nvSpPr>
        <p:spPr>
          <a:xfrm>
            <a:off x="0" y="587375"/>
            <a:ext cx="9144000" cy="1470025"/>
          </a:xfrm>
        </p:spPr>
        <p:txBody>
          <a:bodyPr>
            <a:normAutofit fontScale="90000"/>
          </a:bodyPr>
          <a:lstStyle/>
          <a:p>
            <a:pPr algn="ctr" eaLnBrk="1" fontAlgn="auto" hangingPunct="1">
              <a:spcAft>
                <a:spcPts val="0"/>
              </a:spcAft>
              <a:defRPr/>
            </a:pPr>
            <a:r>
              <a:rPr lang="en-US" b="1" dirty="0" smtClean="0"/>
              <a:t>TEMPORARY CONNECTIVITY: A Comparison of the New Madrid Floodway and the Adjacent </a:t>
            </a:r>
            <a:r>
              <a:rPr lang="en-US" b="1" dirty="0"/>
              <a:t>M</a:t>
            </a:r>
            <a:r>
              <a:rPr lang="en-US" b="1" dirty="0" smtClean="0"/>
              <a:t>ain </a:t>
            </a:r>
            <a:r>
              <a:rPr lang="en-US" b="1" dirty="0"/>
              <a:t>R</a:t>
            </a:r>
            <a:r>
              <a:rPr lang="en-US" b="1" dirty="0" smtClean="0"/>
              <a:t>iver</a:t>
            </a:r>
            <a:endParaRPr lang="en-US" b="1"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752600"/>
            <a:ext cx="3962400" cy="4525963"/>
          </a:xfrm>
        </p:spPr>
        <p:txBody>
          <a:bodyPr/>
          <a:lstStyle/>
          <a:p>
            <a:pPr marL="0" indent="0" eaLnBrk="1" fontAlgn="auto" hangingPunct="1">
              <a:spcAft>
                <a:spcPts val="0"/>
              </a:spcAft>
              <a:buFont typeface="Wingdings 2" pitchFamily="18" charset="2"/>
              <a:buNone/>
              <a:defRPr/>
            </a:pPr>
            <a:r>
              <a:rPr lang="en-US" b="1" dirty="0" smtClean="0"/>
              <a:t>The USACE standard operating procedure is to use explosives at three strategically placed locations (red asterisks) along the primary levee to inundate the floodplain and thus reduce flood risk.</a:t>
            </a:r>
          </a:p>
          <a:p>
            <a:pPr marL="0" indent="0" eaLnBrk="1" fontAlgn="auto" hangingPunct="1">
              <a:spcAft>
                <a:spcPts val="0"/>
              </a:spcAft>
              <a:buFont typeface="Wingdings 2" pitchFamily="18" charset="2"/>
              <a:buNone/>
              <a:defRPr/>
            </a:pPr>
            <a:endParaRPr lang="en-US" b="1" dirty="0"/>
          </a:p>
          <a:p>
            <a:pPr marL="0" indent="0" eaLnBrk="1" fontAlgn="auto" hangingPunct="1">
              <a:spcAft>
                <a:spcPts val="0"/>
              </a:spcAft>
              <a:buFont typeface="Wingdings 2" pitchFamily="18" charset="2"/>
              <a:buNone/>
              <a:defRPr/>
            </a:pPr>
            <a:r>
              <a:rPr lang="en-US" b="1" dirty="0" smtClean="0"/>
              <a:t>Which is exactly what happened during 2011 (inundating 130K acres).</a:t>
            </a:r>
            <a:endParaRPr lang="en-US" b="1" dirty="0"/>
          </a:p>
        </p:txBody>
      </p:sp>
      <p:sp>
        <p:nvSpPr>
          <p:cNvPr id="2" name="Title 1"/>
          <p:cNvSpPr>
            <a:spLocks noGrp="1"/>
          </p:cNvSpPr>
          <p:nvPr>
            <p:ph type="title"/>
          </p:nvPr>
        </p:nvSpPr>
        <p:spPr>
          <a:xfrm>
            <a:off x="457200" y="228600"/>
            <a:ext cx="8229600" cy="1143000"/>
          </a:xfrm>
        </p:spPr>
        <p:txBody>
          <a:bodyPr>
            <a:normAutofit/>
          </a:bodyPr>
          <a:lstStyle/>
          <a:p>
            <a:pPr eaLnBrk="1" fontAlgn="auto" hangingPunct="1">
              <a:spcAft>
                <a:spcPts val="0"/>
              </a:spcAft>
              <a:defRPr/>
            </a:pPr>
            <a:r>
              <a:rPr lang="en-US" b="1" dirty="0" smtClean="0"/>
              <a:t>In times of record river stages in the OH and MISS rivers</a:t>
            </a:r>
            <a:endParaRPr lang="en-US" b="1" dirty="0"/>
          </a:p>
        </p:txBody>
      </p:sp>
      <p:grpSp>
        <p:nvGrpSpPr>
          <p:cNvPr id="27652" name="Group 5"/>
          <p:cNvGrpSpPr>
            <a:grpSpLocks/>
          </p:cNvGrpSpPr>
          <p:nvPr/>
        </p:nvGrpSpPr>
        <p:grpSpPr bwMode="auto">
          <a:xfrm>
            <a:off x="4129088" y="1593850"/>
            <a:ext cx="5091112" cy="5111750"/>
            <a:chOff x="3898424" y="833234"/>
            <a:chExt cx="5091526" cy="5111081"/>
          </a:xfrm>
        </p:grpSpPr>
        <p:pic>
          <p:nvPicPr>
            <p:cNvPr id="27659" name="Picture 3"/>
            <p:cNvPicPr>
              <a:picLocks noChangeAspect="1" noChangeArrowheads="1"/>
            </p:cNvPicPr>
            <p:nvPr/>
          </p:nvPicPr>
          <p:blipFill>
            <a:blip r:embed="rId3">
              <a:extLst>
                <a:ext uri="{28A0092B-C50C-407E-A947-70E740481C1C}">
                  <a14:useLocalDpi xmlns:a14="http://schemas.microsoft.com/office/drawing/2010/main" val="0"/>
                </a:ext>
              </a:extLst>
            </a:blip>
            <a:srcRect l="44814" t="7953" r="2502" b="2165"/>
            <a:stretch>
              <a:fillRect/>
            </a:stretch>
          </p:blipFill>
          <p:spPr bwMode="auto">
            <a:xfrm>
              <a:off x="4064001" y="833234"/>
              <a:ext cx="4737152" cy="511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60" name="TextBox 7"/>
            <p:cNvSpPr txBox="1">
              <a:spLocks noChangeArrowheads="1"/>
            </p:cNvSpPr>
            <p:nvPr/>
          </p:nvSpPr>
          <p:spPr bwMode="auto">
            <a:xfrm>
              <a:off x="5311589" y="944232"/>
              <a:ext cx="17750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algn="ctr" eaLnBrk="1" hangingPunct="1">
                <a:spcBef>
                  <a:spcPct val="0"/>
                </a:spcBef>
                <a:buClrTx/>
                <a:buFontTx/>
                <a:buNone/>
              </a:pPr>
              <a:r>
                <a:rPr lang="en-US" altLang="en-US" b="1">
                  <a:solidFill>
                    <a:schemeClr val="bg1"/>
                  </a:solidFill>
                </a:rPr>
                <a:t>Illinois</a:t>
              </a:r>
            </a:p>
          </p:txBody>
        </p:sp>
        <p:sp>
          <p:nvSpPr>
            <p:cNvPr id="27661" name="TextBox 8"/>
            <p:cNvSpPr txBox="1">
              <a:spLocks noChangeArrowheads="1"/>
            </p:cNvSpPr>
            <p:nvPr/>
          </p:nvSpPr>
          <p:spPr bwMode="auto">
            <a:xfrm>
              <a:off x="4191000" y="2962602"/>
              <a:ext cx="17750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algn="ctr" eaLnBrk="1" hangingPunct="1">
                <a:spcBef>
                  <a:spcPct val="0"/>
                </a:spcBef>
                <a:buClrTx/>
                <a:buFontTx/>
                <a:buNone/>
              </a:pPr>
              <a:r>
                <a:rPr lang="en-US" altLang="en-US" b="1">
                  <a:solidFill>
                    <a:schemeClr val="bg1"/>
                  </a:solidFill>
                </a:rPr>
                <a:t>Missouri</a:t>
              </a:r>
            </a:p>
          </p:txBody>
        </p:sp>
        <p:sp>
          <p:nvSpPr>
            <p:cNvPr id="27662" name="TextBox 9"/>
            <p:cNvSpPr txBox="1">
              <a:spLocks noChangeArrowheads="1"/>
            </p:cNvSpPr>
            <p:nvPr/>
          </p:nvSpPr>
          <p:spPr bwMode="auto">
            <a:xfrm>
              <a:off x="7214939" y="3242089"/>
              <a:ext cx="17750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algn="ctr" eaLnBrk="1" hangingPunct="1">
                <a:spcBef>
                  <a:spcPct val="0"/>
                </a:spcBef>
                <a:buClrTx/>
                <a:buFontTx/>
                <a:buNone/>
              </a:pPr>
              <a:r>
                <a:rPr lang="en-US" altLang="en-US" b="1">
                  <a:solidFill>
                    <a:schemeClr val="bg1"/>
                  </a:solidFill>
                </a:rPr>
                <a:t>Kentucky</a:t>
              </a:r>
            </a:p>
          </p:txBody>
        </p:sp>
        <p:sp>
          <p:nvSpPr>
            <p:cNvPr id="27663" name="TextBox 10"/>
            <p:cNvSpPr txBox="1">
              <a:spLocks noChangeArrowheads="1"/>
            </p:cNvSpPr>
            <p:nvPr/>
          </p:nvSpPr>
          <p:spPr bwMode="auto">
            <a:xfrm>
              <a:off x="6003151" y="5544205"/>
              <a:ext cx="17750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algn="ctr" eaLnBrk="1" hangingPunct="1">
                <a:spcBef>
                  <a:spcPct val="0"/>
                </a:spcBef>
                <a:buClrTx/>
                <a:buFontTx/>
                <a:buNone/>
              </a:pPr>
              <a:r>
                <a:rPr lang="en-US" altLang="en-US" b="1">
                  <a:solidFill>
                    <a:schemeClr val="bg1"/>
                  </a:solidFill>
                </a:rPr>
                <a:t>Tennessee</a:t>
              </a:r>
            </a:p>
          </p:txBody>
        </p:sp>
        <p:sp>
          <p:nvSpPr>
            <p:cNvPr id="27664" name="TextBox 11"/>
            <p:cNvSpPr txBox="1">
              <a:spLocks noChangeArrowheads="1"/>
            </p:cNvSpPr>
            <p:nvPr/>
          </p:nvSpPr>
          <p:spPr bwMode="auto">
            <a:xfrm>
              <a:off x="5791200" y="2038290"/>
              <a:ext cx="17750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algn="ctr" eaLnBrk="1" hangingPunct="1">
                <a:spcBef>
                  <a:spcPct val="0"/>
                </a:spcBef>
                <a:buClrTx/>
                <a:buFontTx/>
                <a:buNone/>
              </a:pPr>
              <a:r>
                <a:rPr lang="en-US" altLang="en-US" b="1">
                  <a:solidFill>
                    <a:schemeClr val="bg1"/>
                  </a:solidFill>
                </a:rPr>
                <a:t>Cairo, IL</a:t>
              </a:r>
            </a:p>
          </p:txBody>
        </p:sp>
        <p:sp>
          <p:nvSpPr>
            <p:cNvPr id="27665" name="TextBox 12"/>
            <p:cNvSpPr txBox="1">
              <a:spLocks noChangeArrowheads="1"/>
            </p:cNvSpPr>
            <p:nvPr/>
          </p:nvSpPr>
          <p:spPr bwMode="auto">
            <a:xfrm>
              <a:off x="3898424" y="4134452"/>
              <a:ext cx="17750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algn="ctr" eaLnBrk="1" hangingPunct="1">
                <a:spcBef>
                  <a:spcPct val="0"/>
                </a:spcBef>
                <a:buClrTx/>
                <a:buFontTx/>
                <a:buNone/>
              </a:pPr>
              <a:r>
                <a:rPr lang="en-US" altLang="en-US" b="1">
                  <a:solidFill>
                    <a:schemeClr val="bg1"/>
                  </a:solidFill>
                </a:rPr>
                <a:t>New Madrid, MO</a:t>
              </a:r>
            </a:p>
          </p:txBody>
        </p:sp>
        <p:sp>
          <p:nvSpPr>
            <p:cNvPr id="14" name="TextBox 13"/>
            <p:cNvSpPr txBox="1"/>
            <p:nvPr/>
          </p:nvSpPr>
          <p:spPr>
            <a:xfrm>
              <a:off x="6476734" y="1276089"/>
              <a:ext cx="1774969" cy="399998"/>
            </a:xfrm>
            <a:prstGeom prst="rect">
              <a:avLst/>
            </a:prstGeom>
            <a:noFill/>
          </p:spPr>
          <p:txBody>
            <a:bodyPr>
              <a:spAutoFit/>
            </a:bodyPr>
            <a:lstStyle/>
            <a:p>
              <a:pPr algn="ctr" eaLnBrk="1" fontAlgn="auto" hangingPunct="1">
                <a:spcBef>
                  <a:spcPts val="0"/>
                </a:spcBef>
                <a:spcAft>
                  <a:spcPts val="0"/>
                </a:spcAft>
                <a:defRPr/>
              </a:pPr>
              <a:r>
                <a:rPr lang="en-US" sz="2000" b="1" dirty="0">
                  <a:solidFill>
                    <a:schemeClr val="accent5">
                      <a:lumMod val="60000"/>
                      <a:lumOff val="40000"/>
                    </a:schemeClr>
                  </a:solidFill>
                  <a:latin typeface="+mn-lt"/>
                  <a:cs typeface="+mn-cs"/>
                </a:rPr>
                <a:t>OHIO RIVER</a:t>
              </a:r>
            </a:p>
          </p:txBody>
        </p:sp>
        <p:sp>
          <p:nvSpPr>
            <p:cNvPr id="15" name="TextBox 14"/>
            <p:cNvSpPr txBox="1"/>
            <p:nvPr/>
          </p:nvSpPr>
          <p:spPr>
            <a:xfrm>
              <a:off x="4571579" y="1523707"/>
              <a:ext cx="1774969" cy="707932"/>
            </a:xfrm>
            <a:prstGeom prst="rect">
              <a:avLst/>
            </a:prstGeom>
            <a:noFill/>
          </p:spPr>
          <p:txBody>
            <a:bodyPr>
              <a:spAutoFit/>
            </a:bodyPr>
            <a:lstStyle/>
            <a:p>
              <a:pPr algn="ctr" eaLnBrk="1" fontAlgn="auto" hangingPunct="1">
                <a:spcBef>
                  <a:spcPts val="0"/>
                </a:spcBef>
                <a:spcAft>
                  <a:spcPts val="0"/>
                </a:spcAft>
                <a:defRPr/>
              </a:pPr>
              <a:r>
                <a:rPr lang="en-US" sz="2000" b="1" dirty="0">
                  <a:solidFill>
                    <a:schemeClr val="accent5">
                      <a:lumMod val="60000"/>
                      <a:lumOff val="40000"/>
                    </a:schemeClr>
                  </a:solidFill>
                  <a:latin typeface="+mn-lt"/>
                  <a:cs typeface="+mn-cs"/>
                </a:rPr>
                <a:t>MISSISSIPPI RIVER</a:t>
              </a:r>
            </a:p>
          </p:txBody>
        </p:sp>
        <p:sp>
          <p:nvSpPr>
            <p:cNvPr id="16" name="TextBox 15"/>
            <p:cNvSpPr txBox="1"/>
            <p:nvPr/>
          </p:nvSpPr>
          <p:spPr>
            <a:xfrm>
              <a:off x="6641847" y="3863375"/>
              <a:ext cx="1774969" cy="707932"/>
            </a:xfrm>
            <a:prstGeom prst="rect">
              <a:avLst/>
            </a:prstGeom>
            <a:noFill/>
          </p:spPr>
          <p:txBody>
            <a:bodyPr>
              <a:spAutoFit/>
            </a:bodyPr>
            <a:lstStyle/>
            <a:p>
              <a:pPr algn="ctr" eaLnBrk="1" fontAlgn="auto" hangingPunct="1">
                <a:spcBef>
                  <a:spcPts val="0"/>
                </a:spcBef>
                <a:spcAft>
                  <a:spcPts val="0"/>
                </a:spcAft>
                <a:defRPr/>
              </a:pPr>
              <a:r>
                <a:rPr lang="en-US" sz="2000" b="1" dirty="0">
                  <a:solidFill>
                    <a:schemeClr val="accent5">
                      <a:lumMod val="60000"/>
                      <a:lumOff val="40000"/>
                    </a:schemeClr>
                  </a:solidFill>
                  <a:latin typeface="+mn-lt"/>
                  <a:cs typeface="+mn-cs"/>
                </a:rPr>
                <a:t>MISSISSIPPI RIVER</a:t>
              </a:r>
            </a:p>
          </p:txBody>
        </p:sp>
      </p:grpSp>
      <p:grpSp>
        <p:nvGrpSpPr>
          <p:cNvPr id="27653" name="Group 16"/>
          <p:cNvGrpSpPr>
            <a:grpSpLocks/>
          </p:cNvGrpSpPr>
          <p:nvPr/>
        </p:nvGrpSpPr>
        <p:grpSpPr bwMode="auto">
          <a:xfrm>
            <a:off x="4953000" y="3421063"/>
            <a:ext cx="2286000" cy="2598737"/>
            <a:chOff x="4878428" y="2665712"/>
            <a:chExt cx="2286000" cy="2597989"/>
          </a:xfrm>
        </p:grpSpPr>
        <p:sp>
          <p:nvSpPr>
            <p:cNvPr id="18" name="Freeform 17"/>
            <p:cNvSpPr/>
            <p:nvPr/>
          </p:nvSpPr>
          <p:spPr>
            <a:xfrm>
              <a:off x="4878428" y="2665712"/>
              <a:ext cx="2286000" cy="2597989"/>
            </a:xfrm>
            <a:custGeom>
              <a:avLst/>
              <a:gdLst>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94581 w 1955321"/>
                <a:gd name="connsiteY29" fmla="*/ 2593676 h 2674189"/>
                <a:gd name="connsiteX30" fmla="*/ 540589 w 1955321"/>
                <a:gd name="connsiteY30" fmla="*/ 250166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610264 w 1955321"/>
                <a:gd name="connsiteY45" fmla="*/ 1978325 h 2674189"/>
                <a:gd name="connsiteX46" fmla="*/ 1644770 w 1955321"/>
                <a:gd name="connsiteY46" fmla="*/ 1903563 h 2674189"/>
                <a:gd name="connsiteX47" fmla="*/ 1656272 w 1955321"/>
                <a:gd name="connsiteY47" fmla="*/ 1834551 h 2674189"/>
                <a:gd name="connsiteX48" fmla="*/ 1644770 w 1955321"/>
                <a:gd name="connsiteY48" fmla="*/ 1754038 h 2674189"/>
                <a:gd name="connsiteX49" fmla="*/ 1593011 w 1955321"/>
                <a:gd name="connsiteY49" fmla="*/ 1633268 h 2674189"/>
                <a:gd name="connsiteX50" fmla="*/ 1529751 w 1955321"/>
                <a:gd name="connsiteY50" fmla="*/ 1570008 h 2674189"/>
                <a:gd name="connsiteX51" fmla="*/ 1524000 w 1955321"/>
                <a:gd name="connsiteY51" fmla="*/ 1466491 h 2674189"/>
                <a:gd name="connsiteX52" fmla="*/ 1587260 w 1955321"/>
                <a:gd name="connsiteY52" fmla="*/ 1328468 h 2674189"/>
                <a:gd name="connsiteX53" fmla="*/ 1627517 w 1955321"/>
                <a:gd name="connsiteY53" fmla="*/ 1230702 h 2674189"/>
                <a:gd name="connsiteX54" fmla="*/ 1639019 w 1955321"/>
                <a:gd name="connsiteY54" fmla="*/ 851140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94581 w 1955321"/>
                <a:gd name="connsiteY29" fmla="*/ 259367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610264 w 1955321"/>
                <a:gd name="connsiteY45" fmla="*/ 1978325 h 2674189"/>
                <a:gd name="connsiteX46" fmla="*/ 1644770 w 1955321"/>
                <a:gd name="connsiteY46" fmla="*/ 1903563 h 2674189"/>
                <a:gd name="connsiteX47" fmla="*/ 1656272 w 1955321"/>
                <a:gd name="connsiteY47" fmla="*/ 1834551 h 2674189"/>
                <a:gd name="connsiteX48" fmla="*/ 1644770 w 1955321"/>
                <a:gd name="connsiteY48" fmla="*/ 1754038 h 2674189"/>
                <a:gd name="connsiteX49" fmla="*/ 1593011 w 1955321"/>
                <a:gd name="connsiteY49" fmla="*/ 1633268 h 2674189"/>
                <a:gd name="connsiteX50" fmla="*/ 1529751 w 1955321"/>
                <a:gd name="connsiteY50" fmla="*/ 1570008 h 2674189"/>
                <a:gd name="connsiteX51" fmla="*/ 1524000 w 1955321"/>
                <a:gd name="connsiteY51" fmla="*/ 1466491 h 2674189"/>
                <a:gd name="connsiteX52" fmla="*/ 1587260 w 1955321"/>
                <a:gd name="connsiteY52" fmla="*/ 1328468 h 2674189"/>
                <a:gd name="connsiteX53" fmla="*/ 1627517 w 1955321"/>
                <a:gd name="connsiteY53" fmla="*/ 1230702 h 2674189"/>
                <a:gd name="connsiteX54" fmla="*/ 1639019 w 1955321"/>
                <a:gd name="connsiteY54" fmla="*/ 851140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610264 w 1955321"/>
                <a:gd name="connsiteY45" fmla="*/ 1978325 h 2674189"/>
                <a:gd name="connsiteX46" fmla="*/ 1644770 w 1955321"/>
                <a:gd name="connsiteY46" fmla="*/ 1903563 h 2674189"/>
                <a:gd name="connsiteX47" fmla="*/ 1656272 w 1955321"/>
                <a:gd name="connsiteY47" fmla="*/ 1834551 h 2674189"/>
                <a:gd name="connsiteX48" fmla="*/ 1644770 w 1955321"/>
                <a:gd name="connsiteY48" fmla="*/ 1754038 h 2674189"/>
                <a:gd name="connsiteX49" fmla="*/ 1593011 w 1955321"/>
                <a:gd name="connsiteY49" fmla="*/ 1633268 h 2674189"/>
                <a:gd name="connsiteX50" fmla="*/ 1529751 w 1955321"/>
                <a:gd name="connsiteY50" fmla="*/ 1570008 h 2674189"/>
                <a:gd name="connsiteX51" fmla="*/ 1524000 w 1955321"/>
                <a:gd name="connsiteY51" fmla="*/ 1466491 h 2674189"/>
                <a:gd name="connsiteX52" fmla="*/ 1587260 w 1955321"/>
                <a:gd name="connsiteY52" fmla="*/ 1328468 h 2674189"/>
                <a:gd name="connsiteX53" fmla="*/ 1627517 w 1955321"/>
                <a:gd name="connsiteY53" fmla="*/ 1230702 h 2674189"/>
                <a:gd name="connsiteX54" fmla="*/ 1639019 w 1955321"/>
                <a:gd name="connsiteY54" fmla="*/ 851140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610264 w 1955321"/>
                <a:gd name="connsiteY45" fmla="*/ 1978325 h 2674189"/>
                <a:gd name="connsiteX46" fmla="*/ 1644770 w 1955321"/>
                <a:gd name="connsiteY46" fmla="*/ 1903563 h 2674189"/>
                <a:gd name="connsiteX47" fmla="*/ 1656272 w 1955321"/>
                <a:gd name="connsiteY47" fmla="*/ 1834551 h 2674189"/>
                <a:gd name="connsiteX48" fmla="*/ 1644770 w 1955321"/>
                <a:gd name="connsiteY48" fmla="*/ 1754038 h 2674189"/>
                <a:gd name="connsiteX49" fmla="*/ 1593011 w 1955321"/>
                <a:gd name="connsiteY49" fmla="*/ 1633268 h 2674189"/>
                <a:gd name="connsiteX50" fmla="*/ 1529751 w 1955321"/>
                <a:gd name="connsiteY50" fmla="*/ 1570008 h 2674189"/>
                <a:gd name="connsiteX51" fmla="*/ 1524000 w 1955321"/>
                <a:gd name="connsiteY51" fmla="*/ 1466491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610264 w 1955321"/>
                <a:gd name="connsiteY45" fmla="*/ 1978325 h 2674189"/>
                <a:gd name="connsiteX46" fmla="*/ 1644770 w 1955321"/>
                <a:gd name="connsiteY46" fmla="*/ 1903563 h 2674189"/>
                <a:gd name="connsiteX47" fmla="*/ 1656272 w 1955321"/>
                <a:gd name="connsiteY47" fmla="*/ 1834551 h 2674189"/>
                <a:gd name="connsiteX48" fmla="*/ 1644770 w 1955321"/>
                <a:gd name="connsiteY48" fmla="*/ 1754038 h 2674189"/>
                <a:gd name="connsiteX49" fmla="*/ 1593011 w 1955321"/>
                <a:gd name="connsiteY49" fmla="*/ 1633268 h 2674189"/>
                <a:gd name="connsiteX50" fmla="*/ 1529751 w 1955321"/>
                <a:gd name="connsiteY50" fmla="*/ 1570008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610264 w 1955321"/>
                <a:gd name="connsiteY45" fmla="*/ 1978325 h 2674189"/>
                <a:gd name="connsiteX46" fmla="*/ 1644770 w 1955321"/>
                <a:gd name="connsiteY46" fmla="*/ 1903563 h 2674189"/>
                <a:gd name="connsiteX47" fmla="*/ 1656272 w 1955321"/>
                <a:gd name="connsiteY47" fmla="*/ 1834551 h 2674189"/>
                <a:gd name="connsiteX48" fmla="*/ 1644770 w 1955321"/>
                <a:gd name="connsiteY48" fmla="*/ 1754038 h 2674189"/>
                <a:gd name="connsiteX49" fmla="*/ 1593011 w 1955321"/>
                <a:gd name="connsiteY49" fmla="*/ 1633268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610264 w 1955321"/>
                <a:gd name="connsiteY45" fmla="*/ 1978325 h 2674189"/>
                <a:gd name="connsiteX46" fmla="*/ 1644770 w 1955321"/>
                <a:gd name="connsiteY46" fmla="*/ 1903563 h 2674189"/>
                <a:gd name="connsiteX47" fmla="*/ 1656272 w 1955321"/>
                <a:gd name="connsiteY47" fmla="*/ 1834551 h 2674189"/>
                <a:gd name="connsiteX48" fmla="*/ 1644770 w 1955321"/>
                <a:gd name="connsiteY48" fmla="*/ 1754038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610264 w 1955321"/>
                <a:gd name="connsiteY45" fmla="*/ 1978325 h 2674189"/>
                <a:gd name="connsiteX46" fmla="*/ 1644770 w 1955321"/>
                <a:gd name="connsiteY46" fmla="*/ 1903563 h 2674189"/>
                <a:gd name="connsiteX47" fmla="*/ 1656272 w 1955321"/>
                <a:gd name="connsiteY47" fmla="*/ 1834551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610264 w 1955321"/>
                <a:gd name="connsiteY45" fmla="*/ 1978325 h 2674189"/>
                <a:gd name="connsiteX46" fmla="*/ 1644770 w 1955321"/>
                <a:gd name="connsiteY46" fmla="*/ 1903563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44770 w 1955321"/>
                <a:gd name="connsiteY46" fmla="*/ 1903563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128428 w 1955321"/>
                <a:gd name="connsiteY37" fmla="*/ 2373315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19765 w 1955321"/>
                <a:gd name="connsiteY39" fmla="*/ 2509847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19765 w 1955321"/>
                <a:gd name="connsiteY39" fmla="*/ 2509847 h 2674189"/>
                <a:gd name="connsiteX40" fmla="*/ 1387842 w 1955321"/>
                <a:gd name="connsiteY40" fmla="*/ 2478049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19765 w 1955321"/>
                <a:gd name="connsiteY39" fmla="*/ 2509847 h 2674189"/>
                <a:gd name="connsiteX40" fmla="*/ 1387842 w 1955321"/>
                <a:gd name="connsiteY40" fmla="*/ 2478049 h 2674189"/>
                <a:gd name="connsiteX41" fmla="*/ 1451568 w 1955321"/>
                <a:gd name="connsiteY41" fmla="*/ 243779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19765 w 1955321"/>
                <a:gd name="connsiteY39" fmla="*/ 2509847 h 2674189"/>
                <a:gd name="connsiteX40" fmla="*/ 1387842 w 1955321"/>
                <a:gd name="connsiteY40" fmla="*/ 2478049 h 2674189"/>
                <a:gd name="connsiteX41" fmla="*/ 1451568 w 1955321"/>
                <a:gd name="connsiteY41" fmla="*/ 2437791 h 2674189"/>
                <a:gd name="connsiteX42" fmla="*/ 1452035 w 1955321"/>
                <a:gd name="connsiteY42" fmla="*/ 2343342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13544 w 1955321"/>
                <a:gd name="connsiteY31" fmla="*/ 2321556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19765 w 1955321"/>
                <a:gd name="connsiteY39" fmla="*/ 2509847 h 2674189"/>
                <a:gd name="connsiteX40" fmla="*/ 1387842 w 1955321"/>
                <a:gd name="connsiteY40" fmla="*/ 2478049 h 2674189"/>
                <a:gd name="connsiteX41" fmla="*/ 1451568 w 1955321"/>
                <a:gd name="connsiteY41" fmla="*/ 2437791 h 2674189"/>
                <a:gd name="connsiteX42" fmla="*/ 1452035 w 1955321"/>
                <a:gd name="connsiteY42" fmla="*/ 2343342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13544 w 1955321"/>
                <a:gd name="connsiteY31" fmla="*/ 2321556 h 2674189"/>
                <a:gd name="connsiteX32" fmla="*/ 657940 w 1955321"/>
                <a:gd name="connsiteY32" fmla="*/ 2164181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19765 w 1955321"/>
                <a:gd name="connsiteY39" fmla="*/ 2509847 h 2674189"/>
                <a:gd name="connsiteX40" fmla="*/ 1387842 w 1955321"/>
                <a:gd name="connsiteY40" fmla="*/ 2478049 h 2674189"/>
                <a:gd name="connsiteX41" fmla="*/ 1451568 w 1955321"/>
                <a:gd name="connsiteY41" fmla="*/ 2437791 h 2674189"/>
                <a:gd name="connsiteX42" fmla="*/ 1452035 w 1955321"/>
                <a:gd name="connsiteY42" fmla="*/ 2343342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13544 w 1955321"/>
                <a:gd name="connsiteY31" fmla="*/ 2321556 h 2674189"/>
                <a:gd name="connsiteX32" fmla="*/ 657940 w 1955321"/>
                <a:gd name="connsiteY32" fmla="*/ 2164181 h 2674189"/>
                <a:gd name="connsiteX33" fmla="*/ 805132 w 1955321"/>
                <a:gd name="connsiteY33" fmla="*/ 2127849 h 2674189"/>
                <a:gd name="connsiteX34" fmla="*/ 866371 w 1955321"/>
                <a:gd name="connsiteY34" fmla="*/ 2166007 h 2674189"/>
                <a:gd name="connsiteX35" fmla="*/ 960408 w 1955321"/>
                <a:gd name="connsiteY35" fmla="*/ 2133600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19765 w 1955321"/>
                <a:gd name="connsiteY39" fmla="*/ 2509847 h 2674189"/>
                <a:gd name="connsiteX40" fmla="*/ 1387842 w 1955321"/>
                <a:gd name="connsiteY40" fmla="*/ 2478049 h 2674189"/>
                <a:gd name="connsiteX41" fmla="*/ 1451568 w 1955321"/>
                <a:gd name="connsiteY41" fmla="*/ 2437791 h 2674189"/>
                <a:gd name="connsiteX42" fmla="*/ 1452035 w 1955321"/>
                <a:gd name="connsiteY42" fmla="*/ 2343342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13544 w 1955321"/>
                <a:gd name="connsiteY31" fmla="*/ 2321556 h 2674189"/>
                <a:gd name="connsiteX32" fmla="*/ 657940 w 1955321"/>
                <a:gd name="connsiteY32" fmla="*/ 2164181 h 2674189"/>
                <a:gd name="connsiteX33" fmla="*/ 805132 w 1955321"/>
                <a:gd name="connsiteY33" fmla="*/ 2127849 h 2674189"/>
                <a:gd name="connsiteX34" fmla="*/ 866371 w 1955321"/>
                <a:gd name="connsiteY34" fmla="*/ 2166007 h 2674189"/>
                <a:gd name="connsiteX35" fmla="*/ 955124 w 1955321"/>
                <a:gd name="connsiteY35" fmla="*/ 2184477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19765 w 1955321"/>
                <a:gd name="connsiteY39" fmla="*/ 2509847 h 2674189"/>
                <a:gd name="connsiteX40" fmla="*/ 1387842 w 1955321"/>
                <a:gd name="connsiteY40" fmla="*/ 2478049 h 2674189"/>
                <a:gd name="connsiteX41" fmla="*/ 1451568 w 1955321"/>
                <a:gd name="connsiteY41" fmla="*/ 2437791 h 2674189"/>
                <a:gd name="connsiteX42" fmla="*/ 1452035 w 1955321"/>
                <a:gd name="connsiteY42" fmla="*/ 2343342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13544 w 1955321"/>
                <a:gd name="connsiteY31" fmla="*/ 2321556 h 2674189"/>
                <a:gd name="connsiteX32" fmla="*/ 657940 w 1955321"/>
                <a:gd name="connsiteY32" fmla="*/ 2164181 h 2674189"/>
                <a:gd name="connsiteX33" fmla="*/ 805132 w 1955321"/>
                <a:gd name="connsiteY33" fmla="*/ 2127849 h 2674189"/>
                <a:gd name="connsiteX34" fmla="*/ 871656 w 1955321"/>
                <a:gd name="connsiteY34" fmla="*/ 2134209 h 2674189"/>
                <a:gd name="connsiteX35" fmla="*/ 955124 w 1955321"/>
                <a:gd name="connsiteY35" fmla="*/ 2184477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19765 w 1955321"/>
                <a:gd name="connsiteY39" fmla="*/ 2509847 h 2674189"/>
                <a:gd name="connsiteX40" fmla="*/ 1387842 w 1955321"/>
                <a:gd name="connsiteY40" fmla="*/ 2478049 h 2674189"/>
                <a:gd name="connsiteX41" fmla="*/ 1451568 w 1955321"/>
                <a:gd name="connsiteY41" fmla="*/ 2437791 h 2674189"/>
                <a:gd name="connsiteX42" fmla="*/ 1452035 w 1955321"/>
                <a:gd name="connsiteY42" fmla="*/ 2343342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482457 w 1955321"/>
                <a:gd name="connsiteY30" fmla="*/ 2469863 h 2674189"/>
                <a:gd name="connsiteX31" fmla="*/ 513544 w 1955321"/>
                <a:gd name="connsiteY31" fmla="*/ 2321556 h 2674189"/>
                <a:gd name="connsiteX32" fmla="*/ 657940 w 1955321"/>
                <a:gd name="connsiteY32" fmla="*/ 2164181 h 2674189"/>
                <a:gd name="connsiteX33" fmla="*/ 805132 w 1955321"/>
                <a:gd name="connsiteY33" fmla="*/ 2127849 h 2674189"/>
                <a:gd name="connsiteX34" fmla="*/ 871656 w 1955321"/>
                <a:gd name="connsiteY34" fmla="*/ 2134209 h 2674189"/>
                <a:gd name="connsiteX35" fmla="*/ 955124 w 1955321"/>
                <a:gd name="connsiteY35" fmla="*/ 2184477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19765 w 1955321"/>
                <a:gd name="connsiteY39" fmla="*/ 2509847 h 2674189"/>
                <a:gd name="connsiteX40" fmla="*/ 1387842 w 1955321"/>
                <a:gd name="connsiteY40" fmla="*/ 2478049 h 2674189"/>
                <a:gd name="connsiteX41" fmla="*/ 1451568 w 1955321"/>
                <a:gd name="connsiteY41" fmla="*/ 2437791 h 2674189"/>
                <a:gd name="connsiteX42" fmla="*/ 1452035 w 1955321"/>
                <a:gd name="connsiteY42" fmla="*/ 2343342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955321" h="2674189">
                  <a:moveTo>
                    <a:pt x="1915064" y="46008"/>
                  </a:moveTo>
                  <a:lnTo>
                    <a:pt x="1851804" y="5751"/>
                  </a:lnTo>
                  <a:lnTo>
                    <a:pt x="1805796" y="0"/>
                  </a:lnTo>
                  <a:lnTo>
                    <a:pt x="1748287" y="11502"/>
                  </a:lnTo>
                  <a:lnTo>
                    <a:pt x="1138687" y="655608"/>
                  </a:lnTo>
                  <a:lnTo>
                    <a:pt x="1075426" y="747623"/>
                  </a:lnTo>
                  <a:lnTo>
                    <a:pt x="1006415" y="879895"/>
                  </a:lnTo>
                  <a:lnTo>
                    <a:pt x="989162" y="925902"/>
                  </a:lnTo>
                  <a:lnTo>
                    <a:pt x="960408" y="954657"/>
                  </a:lnTo>
                  <a:lnTo>
                    <a:pt x="943155" y="1017917"/>
                  </a:lnTo>
                  <a:lnTo>
                    <a:pt x="989162" y="1173193"/>
                  </a:lnTo>
                  <a:lnTo>
                    <a:pt x="937404" y="1299714"/>
                  </a:lnTo>
                  <a:lnTo>
                    <a:pt x="828136" y="1362974"/>
                  </a:lnTo>
                  <a:lnTo>
                    <a:pt x="759125" y="1403231"/>
                  </a:lnTo>
                  <a:lnTo>
                    <a:pt x="741872" y="1437736"/>
                  </a:lnTo>
                  <a:lnTo>
                    <a:pt x="718868" y="1656272"/>
                  </a:lnTo>
                  <a:lnTo>
                    <a:pt x="569343" y="1823049"/>
                  </a:lnTo>
                  <a:lnTo>
                    <a:pt x="414068" y="2035834"/>
                  </a:lnTo>
                  <a:lnTo>
                    <a:pt x="368060" y="2127849"/>
                  </a:lnTo>
                  <a:lnTo>
                    <a:pt x="281796" y="2323382"/>
                  </a:lnTo>
                  <a:lnTo>
                    <a:pt x="97766" y="2375140"/>
                  </a:lnTo>
                  <a:lnTo>
                    <a:pt x="17253" y="2398144"/>
                  </a:lnTo>
                  <a:lnTo>
                    <a:pt x="0" y="2461404"/>
                  </a:lnTo>
                  <a:lnTo>
                    <a:pt x="109268" y="2478657"/>
                  </a:lnTo>
                  <a:lnTo>
                    <a:pt x="178279" y="2518914"/>
                  </a:lnTo>
                  <a:lnTo>
                    <a:pt x="247291" y="2599427"/>
                  </a:lnTo>
                  <a:lnTo>
                    <a:pt x="293298" y="2662687"/>
                  </a:lnTo>
                  <a:lnTo>
                    <a:pt x="345057" y="2674189"/>
                  </a:lnTo>
                  <a:lnTo>
                    <a:pt x="419819" y="2656936"/>
                  </a:lnTo>
                  <a:lnTo>
                    <a:pt x="462873" y="2574596"/>
                  </a:lnTo>
                  <a:lnTo>
                    <a:pt x="482457" y="2469863"/>
                  </a:lnTo>
                  <a:cubicBezTo>
                    <a:pt x="482250" y="2414068"/>
                    <a:pt x="513751" y="2377351"/>
                    <a:pt x="513544" y="2321556"/>
                  </a:cubicBezTo>
                  <a:lnTo>
                    <a:pt x="657940" y="2164181"/>
                  </a:lnTo>
                  <a:lnTo>
                    <a:pt x="805132" y="2127849"/>
                  </a:lnTo>
                  <a:lnTo>
                    <a:pt x="871656" y="2134209"/>
                  </a:lnTo>
                  <a:lnTo>
                    <a:pt x="955124" y="2184477"/>
                  </a:lnTo>
                  <a:lnTo>
                    <a:pt x="1052423" y="2248619"/>
                  </a:lnTo>
                  <a:lnTo>
                    <a:pt x="1128428" y="2373315"/>
                  </a:lnTo>
                  <a:lnTo>
                    <a:pt x="1229613" y="2469590"/>
                  </a:lnTo>
                  <a:lnTo>
                    <a:pt x="1319765" y="2509847"/>
                  </a:lnTo>
                  <a:lnTo>
                    <a:pt x="1387842" y="2478049"/>
                  </a:lnTo>
                  <a:lnTo>
                    <a:pt x="1451568" y="2437791"/>
                  </a:lnTo>
                  <a:cubicBezTo>
                    <a:pt x="1451724" y="2406308"/>
                    <a:pt x="1451879" y="2374825"/>
                    <a:pt x="1452035" y="2343342"/>
                  </a:cubicBezTo>
                  <a:lnTo>
                    <a:pt x="1500996" y="2179608"/>
                  </a:lnTo>
                  <a:lnTo>
                    <a:pt x="1524000" y="2122099"/>
                  </a:lnTo>
                  <a:lnTo>
                    <a:pt x="1552133" y="2048280"/>
                  </a:lnTo>
                  <a:lnTo>
                    <a:pt x="1607777" y="1979879"/>
                  </a:lnTo>
                  <a:lnTo>
                    <a:pt x="1592856" y="1917226"/>
                  </a:lnTo>
                  <a:lnTo>
                    <a:pt x="1576069" y="1855791"/>
                  </a:lnTo>
                  <a:lnTo>
                    <a:pt x="1513741" y="1747741"/>
                  </a:lnTo>
                  <a:lnTo>
                    <a:pt x="1450482" y="1678121"/>
                  </a:lnTo>
                  <a:lnTo>
                    <a:pt x="1455299" y="1530087"/>
                  </a:lnTo>
                  <a:lnTo>
                    <a:pt x="1587260" y="1328468"/>
                  </a:lnTo>
                  <a:lnTo>
                    <a:pt x="1627517" y="1230702"/>
                  </a:lnTo>
                  <a:lnTo>
                    <a:pt x="1602027" y="902017"/>
                  </a:lnTo>
                  <a:lnTo>
                    <a:pt x="1673525" y="793631"/>
                  </a:lnTo>
                  <a:lnTo>
                    <a:pt x="1742536" y="776378"/>
                  </a:lnTo>
                  <a:lnTo>
                    <a:pt x="1782792" y="718868"/>
                  </a:lnTo>
                  <a:lnTo>
                    <a:pt x="1863306" y="471578"/>
                  </a:lnTo>
                  <a:lnTo>
                    <a:pt x="1926566" y="299049"/>
                  </a:lnTo>
                  <a:lnTo>
                    <a:pt x="1949570" y="212785"/>
                  </a:lnTo>
                  <a:lnTo>
                    <a:pt x="1955321" y="109268"/>
                  </a:lnTo>
                  <a:lnTo>
                    <a:pt x="1915064" y="46008"/>
                  </a:lnTo>
                  <a:close/>
                </a:path>
              </a:pathLst>
            </a:custGeom>
            <a:solidFill>
              <a:srgbClr val="FFFF00"/>
            </a:solidFill>
            <a:ln w="571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658" name="TextBox 18"/>
            <p:cNvSpPr txBox="1">
              <a:spLocks noChangeArrowheads="1"/>
            </p:cNvSpPr>
            <p:nvPr/>
          </p:nvSpPr>
          <p:spPr bwMode="auto">
            <a:xfrm rot="-3361682">
              <a:off x="5538677" y="3851217"/>
              <a:ext cx="1398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b="1">
                  <a:solidFill>
                    <a:schemeClr val="tx1"/>
                  </a:solidFill>
                </a:rPr>
                <a:t>FLOODWAY</a:t>
              </a:r>
            </a:p>
          </p:txBody>
        </p:sp>
      </p:grpSp>
      <p:sp>
        <p:nvSpPr>
          <p:cNvPr id="27654" name="TextBox 19"/>
          <p:cNvSpPr txBox="1">
            <a:spLocks noChangeArrowheads="1"/>
          </p:cNvSpPr>
          <p:nvPr/>
        </p:nvSpPr>
        <p:spPr bwMode="auto">
          <a:xfrm>
            <a:off x="5935663" y="5181600"/>
            <a:ext cx="76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5400" b="1">
                <a:solidFill>
                  <a:srgbClr val="FF0000"/>
                </a:solidFill>
              </a:rPr>
              <a:t>*</a:t>
            </a:r>
          </a:p>
        </p:txBody>
      </p:sp>
      <p:sp>
        <p:nvSpPr>
          <p:cNvPr id="27655" name="TextBox 20"/>
          <p:cNvSpPr txBox="1">
            <a:spLocks noChangeArrowheads="1"/>
          </p:cNvSpPr>
          <p:nvPr/>
        </p:nvSpPr>
        <p:spPr bwMode="auto">
          <a:xfrm>
            <a:off x="6856413" y="3243263"/>
            <a:ext cx="76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5400" b="1">
                <a:solidFill>
                  <a:srgbClr val="FF0000"/>
                </a:solidFill>
              </a:rPr>
              <a:t>*</a:t>
            </a:r>
          </a:p>
        </p:txBody>
      </p:sp>
      <p:sp>
        <p:nvSpPr>
          <p:cNvPr id="27656" name="TextBox 21"/>
          <p:cNvSpPr txBox="1">
            <a:spLocks noChangeArrowheads="1"/>
          </p:cNvSpPr>
          <p:nvPr/>
        </p:nvSpPr>
        <p:spPr bwMode="auto">
          <a:xfrm>
            <a:off x="5048250" y="5570538"/>
            <a:ext cx="76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5400" b="1">
                <a:solidFill>
                  <a:srgbClr val="FF0000"/>
                </a:solidFill>
              </a:rPr>
              <a:t>*</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3505200" cy="4525963"/>
          </a:xfrm>
        </p:spPr>
        <p:txBody>
          <a:bodyPr>
            <a:normAutofit fontScale="85000" lnSpcReduction="10000"/>
          </a:bodyPr>
          <a:lstStyle/>
          <a:p>
            <a:pPr marL="0" indent="0" eaLnBrk="1" fontAlgn="auto" hangingPunct="1">
              <a:spcAft>
                <a:spcPts val="0"/>
              </a:spcAft>
              <a:buFont typeface="Wingdings 2" pitchFamily="18" charset="2"/>
              <a:buNone/>
              <a:defRPr/>
            </a:pPr>
            <a:r>
              <a:rPr lang="en-US" b="1" dirty="0" smtClean="0"/>
              <a:t>Because of the purported benefits of FPC, there is only one thing to do…..</a:t>
            </a:r>
          </a:p>
          <a:p>
            <a:pPr marL="0" indent="0" eaLnBrk="1" fontAlgn="auto" hangingPunct="1">
              <a:spcAft>
                <a:spcPts val="0"/>
              </a:spcAft>
              <a:buFont typeface="Wingdings 2" pitchFamily="18" charset="2"/>
              <a:buNone/>
              <a:defRPr/>
            </a:pPr>
            <a:r>
              <a:rPr lang="en-US" b="1" dirty="0" smtClean="0"/>
              <a:t>    </a:t>
            </a:r>
          </a:p>
          <a:p>
            <a:pPr marL="0" indent="0" eaLnBrk="1" fontAlgn="auto" hangingPunct="1">
              <a:spcAft>
                <a:spcPts val="0"/>
              </a:spcAft>
              <a:buFont typeface="Wingdings 2" pitchFamily="18" charset="2"/>
              <a:buNone/>
              <a:defRPr/>
            </a:pPr>
            <a:r>
              <a:rPr lang="en-US" b="1" dirty="0" smtClean="0"/>
              <a:t>BIOLOGICALLY EVALUATE!!!! </a:t>
            </a:r>
          </a:p>
          <a:p>
            <a:pPr marL="0" indent="0" eaLnBrk="1" fontAlgn="auto" hangingPunct="1">
              <a:spcAft>
                <a:spcPts val="0"/>
              </a:spcAft>
              <a:buFont typeface="Wingdings 2" pitchFamily="18" charset="2"/>
              <a:buNone/>
              <a:defRPr/>
            </a:pPr>
            <a:endParaRPr lang="en-US" b="1" dirty="0"/>
          </a:p>
          <a:p>
            <a:pPr marL="0" indent="0" eaLnBrk="1" fontAlgn="auto" hangingPunct="1">
              <a:spcAft>
                <a:spcPts val="0"/>
              </a:spcAft>
              <a:buFont typeface="Wingdings 2" pitchFamily="18" charset="2"/>
              <a:buNone/>
              <a:defRPr/>
            </a:pPr>
            <a:endParaRPr lang="en-US" b="1" dirty="0" smtClean="0"/>
          </a:p>
          <a:p>
            <a:pPr marL="0" indent="0" eaLnBrk="1" fontAlgn="auto" hangingPunct="1">
              <a:spcAft>
                <a:spcPts val="0"/>
              </a:spcAft>
              <a:buFont typeface="Wingdings 2" pitchFamily="18" charset="2"/>
              <a:buNone/>
              <a:defRPr/>
            </a:pPr>
            <a:r>
              <a:rPr lang="en-US" b="1" dirty="0" smtClean="0"/>
              <a:t>Ho: Diversity, relative abundance, and growth would be similar between the floodplain and the adjacent main river</a:t>
            </a:r>
          </a:p>
          <a:p>
            <a:pPr marL="0" indent="0" eaLnBrk="1" fontAlgn="auto" hangingPunct="1">
              <a:spcAft>
                <a:spcPts val="0"/>
              </a:spcAft>
              <a:buFont typeface="Wingdings 2" pitchFamily="18" charset="2"/>
              <a:buNone/>
              <a:defRPr/>
            </a:pPr>
            <a:endParaRPr lang="en-US" b="1" dirty="0" smtClean="0"/>
          </a:p>
          <a:p>
            <a:pPr marL="0" indent="0" eaLnBrk="1" fontAlgn="auto" hangingPunct="1">
              <a:spcAft>
                <a:spcPts val="0"/>
              </a:spcAft>
              <a:buFont typeface="Wingdings 2" pitchFamily="18" charset="2"/>
              <a:buNone/>
              <a:defRPr/>
            </a:pPr>
            <a:r>
              <a:rPr lang="en-US" b="1" dirty="0" smtClean="0"/>
              <a:t>Ha: </a:t>
            </a:r>
            <a:r>
              <a:rPr lang="en-US" b="1" dirty="0"/>
              <a:t>Diversity, relative abundance, and growth </a:t>
            </a:r>
            <a:r>
              <a:rPr lang="en-US" b="1" dirty="0" smtClean="0"/>
              <a:t>would differ </a:t>
            </a:r>
            <a:r>
              <a:rPr lang="en-US" b="1" dirty="0"/>
              <a:t>between the floodplain and the adjacent main river</a:t>
            </a:r>
            <a:endParaRPr lang="en-US" b="1" dirty="0" smtClean="0"/>
          </a:p>
          <a:p>
            <a:pPr marL="274320" eaLnBrk="1" fontAlgn="auto" hangingPunct="1">
              <a:spcAft>
                <a:spcPts val="0"/>
              </a:spcAft>
              <a:defRPr/>
            </a:pPr>
            <a:endParaRPr lang="en-US" dirty="0"/>
          </a:p>
          <a:p>
            <a:pPr marL="45720" indent="0" eaLnBrk="1" fontAlgn="auto" hangingPunct="1">
              <a:spcAft>
                <a:spcPts val="0"/>
              </a:spcAft>
              <a:buFont typeface="Wingdings 2" pitchFamily="18" charset="2"/>
              <a:buNone/>
              <a:defRPr/>
            </a:pPr>
            <a:endParaRPr lang="en-US" dirty="0" smtClean="0"/>
          </a:p>
        </p:txBody>
      </p:sp>
      <p:sp>
        <p:nvSpPr>
          <p:cNvPr id="2" name="Title 1"/>
          <p:cNvSpPr>
            <a:spLocks noGrp="1"/>
          </p:cNvSpPr>
          <p:nvPr>
            <p:ph type="title"/>
          </p:nvPr>
        </p:nvSpPr>
        <p:spPr>
          <a:xfrm>
            <a:off x="152400" y="228600"/>
            <a:ext cx="8839200" cy="1143000"/>
          </a:xfrm>
        </p:spPr>
        <p:txBody>
          <a:bodyPr>
            <a:normAutofit/>
          </a:bodyPr>
          <a:lstStyle/>
          <a:p>
            <a:pPr eaLnBrk="1" fontAlgn="auto" hangingPunct="1">
              <a:spcAft>
                <a:spcPts val="0"/>
              </a:spcAft>
              <a:defRPr/>
            </a:pPr>
            <a:r>
              <a:rPr lang="en-US" b="1" dirty="0" smtClean="0"/>
              <a:t>Now that we have this water</a:t>
            </a:r>
            <a:br>
              <a:rPr lang="en-US" b="1" dirty="0" smtClean="0"/>
            </a:br>
            <a:r>
              <a:rPr lang="en-US" b="1" dirty="0" smtClean="0"/>
              <a:t>….Now what?</a:t>
            </a:r>
            <a:endParaRPr lang="en-US" b="1" dirty="0"/>
          </a:p>
        </p:txBody>
      </p:sp>
      <p:pic>
        <p:nvPicPr>
          <p:cNvPr id="29700" name="Picture 2" descr="C:\Users\Owner\Desktop\Floodway photos\DSC00202.JPG"/>
          <p:cNvPicPr>
            <a:picLocks noChangeAspect="1" noChangeArrowheads="1"/>
          </p:cNvPicPr>
          <p:nvPr/>
        </p:nvPicPr>
        <p:blipFill>
          <a:blip r:embed="rId2">
            <a:extLst>
              <a:ext uri="{28A0092B-C50C-407E-A947-70E740481C1C}">
                <a14:useLocalDpi xmlns:a14="http://schemas.microsoft.com/office/drawing/2010/main" val="0"/>
              </a:ext>
            </a:extLst>
          </a:blip>
          <a:srcRect l="23294"/>
          <a:stretch>
            <a:fillRect/>
          </a:stretch>
        </p:blipFill>
        <p:spPr bwMode="auto">
          <a:xfrm>
            <a:off x="4191000" y="2209800"/>
            <a:ext cx="464185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057400"/>
            <a:ext cx="8763000" cy="4114800"/>
          </a:xfrm>
        </p:spPr>
        <p:txBody>
          <a:bodyPr/>
          <a:lstStyle/>
          <a:p>
            <a:pPr marL="0" indent="0" eaLnBrk="1" fontAlgn="auto" hangingPunct="1">
              <a:spcAft>
                <a:spcPts val="0"/>
              </a:spcAft>
              <a:buFont typeface="Wingdings 2" pitchFamily="18" charset="2"/>
              <a:buNone/>
              <a:defRPr/>
            </a:pPr>
            <a:r>
              <a:rPr lang="en-US" b="1" dirty="0" smtClean="0"/>
              <a:t>Our objectives followed our hypotheses:</a:t>
            </a:r>
          </a:p>
          <a:p>
            <a:pPr marL="0" indent="0" eaLnBrk="1" fontAlgn="auto" hangingPunct="1">
              <a:spcAft>
                <a:spcPts val="0"/>
              </a:spcAft>
              <a:buFont typeface="Wingdings 2" pitchFamily="18" charset="2"/>
              <a:buNone/>
              <a:defRPr/>
            </a:pPr>
            <a:endParaRPr lang="en-US" b="1" dirty="0" smtClean="0"/>
          </a:p>
          <a:p>
            <a:pPr marL="0" indent="0" eaLnBrk="1" fontAlgn="auto" hangingPunct="1">
              <a:spcAft>
                <a:spcPts val="0"/>
              </a:spcAft>
              <a:buFont typeface="Wingdings 2" pitchFamily="18" charset="2"/>
              <a:buNone/>
              <a:defRPr/>
            </a:pPr>
            <a:endParaRPr lang="en-US" b="1" dirty="0" smtClean="0"/>
          </a:p>
          <a:p>
            <a:pPr marL="0" indent="0" eaLnBrk="1" fontAlgn="auto" hangingPunct="1">
              <a:spcAft>
                <a:spcPts val="0"/>
              </a:spcAft>
              <a:buFont typeface="Wingdings 2" pitchFamily="18" charset="2"/>
              <a:buNone/>
              <a:defRPr/>
            </a:pPr>
            <a:r>
              <a:rPr lang="en-US" b="1" dirty="0" smtClean="0"/>
              <a:t>Specifically, we </a:t>
            </a:r>
            <a:r>
              <a:rPr lang="en-US" b="1" dirty="0"/>
              <a:t>sought to compare diversity, relative abundance, and growth between the floodplain and the adjacent main river</a:t>
            </a:r>
            <a:r>
              <a:rPr lang="en-US" b="1" dirty="0" smtClean="0"/>
              <a:t>.</a:t>
            </a:r>
          </a:p>
          <a:p>
            <a:pPr marL="274320" eaLnBrk="1" fontAlgn="auto" hangingPunct="1">
              <a:spcAft>
                <a:spcPts val="0"/>
              </a:spcAft>
              <a:defRPr/>
            </a:pPr>
            <a:endParaRPr lang="en-US" b="1" dirty="0"/>
          </a:p>
          <a:p>
            <a:pPr marL="274320" eaLnBrk="1" fontAlgn="auto" hangingPunct="1">
              <a:spcAft>
                <a:spcPts val="0"/>
              </a:spcAft>
              <a:defRPr/>
            </a:pPr>
            <a:endParaRPr lang="en-US" b="1" dirty="0" smtClean="0"/>
          </a:p>
          <a:p>
            <a:pPr marL="0" indent="0" eaLnBrk="1" fontAlgn="auto" hangingPunct="1">
              <a:spcAft>
                <a:spcPts val="0"/>
              </a:spcAft>
              <a:buFont typeface="Wingdings 2" pitchFamily="18" charset="2"/>
              <a:buNone/>
              <a:defRPr/>
            </a:pPr>
            <a:r>
              <a:rPr lang="en-US" b="1" dirty="0" smtClean="0"/>
              <a:t>Ultimately, these data will provide additional insight into floodplain connectivity and the relative influence on large river fishes.</a:t>
            </a:r>
            <a:endParaRPr lang="en-US" b="1" dirty="0"/>
          </a:p>
          <a:p>
            <a:pPr marL="274320" eaLnBrk="1" fontAlgn="auto" hangingPunct="1">
              <a:spcAft>
                <a:spcPts val="0"/>
              </a:spcAft>
              <a:defRPr/>
            </a:pPr>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b="1" dirty="0" smtClean="0"/>
              <a:t>Objectives</a:t>
            </a:r>
            <a:endParaRPr lang="en-US" b="1" dirty="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4343400" cy="5105400"/>
          </a:xfrm>
        </p:spPr>
        <p:txBody>
          <a:bodyPr>
            <a:normAutofit fontScale="32500" lnSpcReduction="20000"/>
          </a:bodyPr>
          <a:lstStyle/>
          <a:p>
            <a:pPr marL="0" indent="0" eaLnBrk="1" fontAlgn="auto" hangingPunct="1">
              <a:spcAft>
                <a:spcPts val="0"/>
              </a:spcAft>
              <a:buFont typeface="Wingdings 2" pitchFamily="18" charset="2"/>
              <a:buNone/>
              <a:defRPr/>
            </a:pPr>
            <a:r>
              <a:rPr lang="en-US" sz="4200" b="1" dirty="0" smtClean="0"/>
              <a:t>Sampling commenced in late May and ending in Early October</a:t>
            </a:r>
          </a:p>
          <a:p>
            <a:pPr marL="0" indent="0" eaLnBrk="1" fontAlgn="auto" hangingPunct="1">
              <a:spcAft>
                <a:spcPts val="0"/>
              </a:spcAft>
              <a:buFont typeface="Wingdings 2" pitchFamily="18" charset="2"/>
              <a:buNone/>
              <a:defRPr/>
            </a:pPr>
            <a:endParaRPr lang="en-US" sz="4200" b="1" dirty="0"/>
          </a:p>
          <a:p>
            <a:pPr marL="0" indent="0" eaLnBrk="1" fontAlgn="auto" hangingPunct="1">
              <a:spcAft>
                <a:spcPts val="0"/>
              </a:spcAft>
              <a:buFont typeface="Wingdings 2" pitchFamily="18" charset="2"/>
              <a:buNone/>
              <a:defRPr/>
            </a:pPr>
            <a:r>
              <a:rPr lang="en-US" sz="4200" b="1" dirty="0" smtClean="0"/>
              <a:t>Bi-weekly we randomly sampled across strata (U,M,L) at 5 off-channel locations with electrofishing and 5 with bottom trawling. This sampling regime was conducted in the floodplain and main river.</a:t>
            </a:r>
          </a:p>
          <a:p>
            <a:pPr marL="0" indent="0" eaLnBrk="1" fontAlgn="auto" hangingPunct="1">
              <a:spcAft>
                <a:spcPts val="0"/>
              </a:spcAft>
              <a:buFont typeface="Wingdings 2" pitchFamily="18" charset="2"/>
              <a:buNone/>
              <a:defRPr/>
            </a:pPr>
            <a:endParaRPr lang="en-US" sz="4200" b="1" dirty="0"/>
          </a:p>
          <a:p>
            <a:pPr marL="0" indent="0" eaLnBrk="1" fontAlgn="auto" hangingPunct="1">
              <a:spcAft>
                <a:spcPts val="0"/>
              </a:spcAft>
              <a:buFont typeface="Wingdings 2" pitchFamily="18" charset="2"/>
              <a:buNone/>
              <a:defRPr/>
            </a:pPr>
            <a:r>
              <a:rPr lang="en-US" sz="4200" b="1" dirty="0" smtClean="0"/>
              <a:t>Based on our design and duration of inundation (20-weeks), the total sampling effort was</a:t>
            </a:r>
          </a:p>
          <a:p>
            <a:pPr marL="0" indent="0" eaLnBrk="1" fontAlgn="auto" hangingPunct="1">
              <a:spcAft>
                <a:spcPts val="0"/>
              </a:spcAft>
              <a:buFont typeface="Wingdings 2" pitchFamily="18" charset="2"/>
              <a:buNone/>
              <a:defRPr/>
            </a:pPr>
            <a:r>
              <a:rPr lang="en-US" sz="4200" b="1" dirty="0"/>
              <a:t>	</a:t>
            </a:r>
            <a:r>
              <a:rPr lang="en-US" sz="4200" b="1" dirty="0" smtClean="0"/>
              <a:t>50 EF samples Floodplain</a:t>
            </a:r>
          </a:p>
          <a:p>
            <a:pPr marL="0" indent="0" eaLnBrk="1" fontAlgn="auto" hangingPunct="1">
              <a:spcAft>
                <a:spcPts val="0"/>
              </a:spcAft>
              <a:buFont typeface="Wingdings 2" pitchFamily="18" charset="2"/>
              <a:buNone/>
              <a:defRPr/>
            </a:pPr>
            <a:r>
              <a:rPr lang="en-US" sz="4200" b="1" dirty="0"/>
              <a:t>	</a:t>
            </a:r>
            <a:r>
              <a:rPr lang="en-US" sz="4200" b="1" dirty="0" smtClean="0"/>
              <a:t>50 MT samples Floodplain</a:t>
            </a:r>
          </a:p>
          <a:p>
            <a:pPr marL="0" indent="0" eaLnBrk="1" fontAlgn="auto" hangingPunct="1">
              <a:spcAft>
                <a:spcPts val="0"/>
              </a:spcAft>
              <a:buFont typeface="Wingdings 2" pitchFamily="18" charset="2"/>
              <a:buNone/>
              <a:defRPr/>
            </a:pPr>
            <a:r>
              <a:rPr lang="en-US" sz="4200" b="1" dirty="0" smtClean="0"/>
              <a:t>	50 EF samples Main River</a:t>
            </a:r>
          </a:p>
          <a:p>
            <a:pPr marL="0" indent="0" eaLnBrk="1" fontAlgn="auto" hangingPunct="1">
              <a:spcAft>
                <a:spcPts val="0"/>
              </a:spcAft>
              <a:buFont typeface="Wingdings 2" pitchFamily="18" charset="2"/>
              <a:buNone/>
              <a:defRPr/>
            </a:pPr>
            <a:r>
              <a:rPr lang="en-US" sz="4200" b="1" dirty="0"/>
              <a:t>	</a:t>
            </a:r>
            <a:r>
              <a:rPr lang="en-US" sz="4200" b="1" dirty="0" smtClean="0"/>
              <a:t>50 MT samples Main River  </a:t>
            </a:r>
          </a:p>
          <a:p>
            <a:pPr marL="0" indent="0" eaLnBrk="1" fontAlgn="auto" hangingPunct="1">
              <a:spcAft>
                <a:spcPts val="0"/>
              </a:spcAft>
              <a:buFont typeface="Wingdings 2" pitchFamily="18" charset="2"/>
              <a:buNone/>
              <a:defRPr/>
            </a:pPr>
            <a:endParaRPr lang="en-US" sz="4200" b="1" dirty="0" smtClean="0"/>
          </a:p>
          <a:p>
            <a:pPr marL="0" indent="0" eaLnBrk="1" fontAlgn="auto" hangingPunct="1">
              <a:spcAft>
                <a:spcPts val="0"/>
              </a:spcAft>
              <a:buFont typeface="Wingdings 2" pitchFamily="18" charset="2"/>
              <a:buNone/>
              <a:defRPr/>
            </a:pPr>
            <a:r>
              <a:rPr lang="en-US" sz="4200" b="1" dirty="0" smtClean="0"/>
              <a:t>In some areas sampling locations were inaccessible (due to lack of water or safety concerns), thus, we sampled other available randomly selected locations. </a:t>
            </a:r>
            <a:endParaRPr lang="en-US" sz="4200" dirty="0" smtClean="0"/>
          </a:p>
        </p:txBody>
      </p:sp>
      <p:sp>
        <p:nvSpPr>
          <p:cNvPr id="2" name="Title 1"/>
          <p:cNvSpPr>
            <a:spLocks noGrp="1"/>
          </p:cNvSpPr>
          <p:nvPr>
            <p:ph type="title"/>
          </p:nvPr>
        </p:nvSpPr>
        <p:spPr>
          <a:xfrm>
            <a:off x="317500" y="228600"/>
            <a:ext cx="8229600" cy="1143000"/>
          </a:xfrm>
        </p:spPr>
        <p:txBody>
          <a:bodyPr/>
          <a:lstStyle/>
          <a:p>
            <a:pPr eaLnBrk="1" fontAlgn="auto" hangingPunct="1">
              <a:spcAft>
                <a:spcPts val="0"/>
              </a:spcAft>
              <a:defRPr/>
            </a:pPr>
            <a:r>
              <a:rPr lang="en-US" b="1" dirty="0" smtClean="0"/>
              <a:t>Methods</a:t>
            </a:r>
            <a:endParaRPr lang="en-US" b="1" dirty="0"/>
          </a:p>
        </p:txBody>
      </p:sp>
      <p:grpSp>
        <p:nvGrpSpPr>
          <p:cNvPr id="31748" name="Group 3"/>
          <p:cNvGrpSpPr>
            <a:grpSpLocks/>
          </p:cNvGrpSpPr>
          <p:nvPr/>
        </p:nvGrpSpPr>
        <p:grpSpPr bwMode="auto">
          <a:xfrm>
            <a:off x="4419600" y="1600200"/>
            <a:ext cx="5014913" cy="5181600"/>
            <a:chOff x="3974624" y="762895"/>
            <a:chExt cx="5015326" cy="5181420"/>
          </a:xfrm>
        </p:grpSpPr>
        <p:pic>
          <p:nvPicPr>
            <p:cNvPr id="31761" name="Picture 3"/>
            <p:cNvPicPr>
              <a:picLocks noChangeAspect="1" noChangeArrowheads="1"/>
            </p:cNvPicPr>
            <p:nvPr/>
          </p:nvPicPr>
          <p:blipFill>
            <a:blip r:embed="rId2">
              <a:extLst>
                <a:ext uri="{28A0092B-C50C-407E-A947-70E740481C1C}">
                  <a14:useLocalDpi xmlns:a14="http://schemas.microsoft.com/office/drawing/2010/main" val="0"/>
                </a:ext>
              </a:extLst>
            </a:blip>
            <a:srcRect l="44662" t="6715" r="6380" b="2165"/>
            <a:stretch>
              <a:fillRect/>
            </a:stretch>
          </p:blipFill>
          <p:spPr bwMode="auto">
            <a:xfrm>
              <a:off x="4135912" y="762895"/>
              <a:ext cx="4401933" cy="5181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62" name="TextBox 5"/>
            <p:cNvSpPr txBox="1">
              <a:spLocks noChangeArrowheads="1"/>
            </p:cNvSpPr>
            <p:nvPr/>
          </p:nvSpPr>
          <p:spPr bwMode="auto">
            <a:xfrm>
              <a:off x="5311589" y="944232"/>
              <a:ext cx="17750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algn="ctr" eaLnBrk="1" hangingPunct="1">
                <a:spcBef>
                  <a:spcPct val="0"/>
                </a:spcBef>
                <a:buClrTx/>
                <a:buFontTx/>
                <a:buNone/>
              </a:pPr>
              <a:r>
                <a:rPr lang="en-US" altLang="en-US" b="1">
                  <a:solidFill>
                    <a:schemeClr val="bg1"/>
                  </a:solidFill>
                </a:rPr>
                <a:t>Illinois</a:t>
              </a:r>
            </a:p>
          </p:txBody>
        </p:sp>
        <p:sp>
          <p:nvSpPr>
            <p:cNvPr id="31763" name="TextBox 6"/>
            <p:cNvSpPr txBox="1">
              <a:spLocks noChangeArrowheads="1"/>
            </p:cNvSpPr>
            <p:nvPr/>
          </p:nvSpPr>
          <p:spPr bwMode="auto">
            <a:xfrm>
              <a:off x="4191000" y="2962602"/>
              <a:ext cx="17750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algn="ctr" eaLnBrk="1" hangingPunct="1">
                <a:spcBef>
                  <a:spcPct val="0"/>
                </a:spcBef>
                <a:buClrTx/>
                <a:buFontTx/>
                <a:buNone/>
              </a:pPr>
              <a:r>
                <a:rPr lang="en-US" altLang="en-US" b="1">
                  <a:solidFill>
                    <a:schemeClr val="bg1"/>
                  </a:solidFill>
                </a:rPr>
                <a:t>Missouri</a:t>
              </a:r>
            </a:p>
          </p:txBody>
        </p:sp>
        <p:sp>
          <p:nvSpPr>
            <p:cNvPr id="31764" name="TextBox 7"/>
            <p:cNvSpPr txBox="1">
              <a:spLocks noChangeArrowheads="1"/>
            </p:cNvSpPr>
            <p:nvPr/>
          </p:nvSpPr>
          <p:spPr bwMode="auto">
            <a:xfrm>
              <a:off x="7214939" y="3242089"/>
              <a:ext cx="17750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algn="ctr" eaLnBrk="1" hangingPunct="1">
                <a:spcBef>
                  <a:spcPct val="0"/>
                </a:spcBef>
                <a:buClrTx/>
                <a:buFontTx/>
                <a:buNone/>
              </a:pPr>
              <a:r>
                <a:rPr lang="en-US" altLang="en-US" b="1">
                  <a:solidFill>
                    <a:schemeClr val="bg1"/>
                  </a:solidFill>
                </a:rPr>
                <a:t>Kentucky</a:t>
              </a:r>
            </a:p>
          </p:txBody>
        </p:sp>
        <p:sp>
          <p:nvSpPr>
            <p:cNvPr id="31765" name="TextBox 8"/>
            <p:cNvSpPr txBox="1">
              <a:spLocks noChangeArrowheads="1"/>
            </p:cNvSpPr>
            <p:nvPr/>
          </p:nvSpPr>
          <p:spPr bwMode="auto">
            <a:xfrm>
              <a:off x="6003151" y="5544205"/>
              <a:ext cx="17750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algn="ctr" eaLnBrk="1" hangingPunct="1">
                <a:spcBef>
                  <a:spcPct val="0"/>
                </a:spcBef>
                <a:buClrTx/>
                <a:buFontTx/>
                <a:buNone/>
              </a:pPr>
              <a:r>
                <a:rPr lang="en-US" altLang="en-US" b="1">
                  <a:solidFill>
                    <a:schemeClr val="bg1"/>
                  </a:solidFill>
                </a:rPr>
                <a:t>Tennessee</a:t>
              </a:r>
            </a:p>
          </p:txBody>
        </p:sp>
        <p:sp>
          <p:nvSpPr>
            <p:cNvPr id="31766" name="TextBox 9"/>
            <p:cNvSpPr txBox="1">
              <a:spLocks noChangeArrowheads="1"/>
            </p:cNvSpPr>
            <p:nvPr/>
          </p:nvSpPr>
          <p:spPr bwMode="auto">
            <a:xfrm>
              <a:off x="5791200" y="2038290"/>
              <a:ext cx="17750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algn="ctr" eaLnBrk="1" hangingPunct="1">
                <a:spcBef>
                  <a:spcPct val="0"/>
                </a:spcBef>
                <a:buClrTx/>
                <a:buFontTx/>
                <a:buNone/>
              </a:pPr>
              <a:r>
                <a:rPr lang="en-US" altLang="en-US" b="1">
                  <a:solidFill>
                    <a:schemeClr val="bg1"/>
                  </a:solidFill>
                </a:rPr>
                <a:t>Cairo, IL</a:t>
              </a:r>
            </a:p>
          </p:txBody>
        </p:sp>
        <p:sp>
          <p:nvSpPr>
            <p:cNvPr id="31767" name="TextBox 10"/>
            <p:cNvSpPr txBox="1">
              <a:spLocks noChangeArrowheads="1"/>
            </p:cNvSpPr>
            <p:nvPr/>
          </p:nvSpPr>
          <p:spPr bwMode="auto">
            <a:xfrm>
              <a:off x="3974624" y="4058252"/>
              <a:ext cx="17750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algn="ctr" eaLnBrk="1" hangingPunct="1">
                <a:spcBef>
                  <a:spcPct val="0"/>
                </a:spcBef>
                <a:buClrTx/>
                <a:buFontTx/>
                <a:buNone/>
              </a:pPr>
              <a:r>
                <a:rPr lang="en-US" altLang="en-US" b="1">
                  <a:solidFill>
                    <a:schemeClr val="bg1"/>
                  </a:solidFill>
                </a:rPr>
                <a:t>New Madrid, MO</a:t>
              </a:r>
            </a:p>
          </p:txBody>
        </p:sp>
        <p:sp>
          <p:nvSpPr>
            <p:cNvPr id="12" name="TextBox 11"/>
            <p:cNvSpPr txBox="1"/>
            <p:nvPr/>
          </p:nvSpPr>
          <p:spPr>
            <a:xfrm>
              <a:off x="6476730" y="1275640"/>
              <a:ext cx="1774971" cy="400036"/>
            </a:xfrm>
            <a:prstGeom prst="rect">
              <a:avLst/>
            </a:prstGeom>
            <a:noFill/>
          </p:spPr>
          <p:txBody>
            <a:bodyPr>
              <a:spAutoFit/>
            </a:bodyPr>
            <a:lstStyle/>
            <a:p>
              <a:pPr algn="ctr" eaLnBrk="1" fontAlgn="auto" hangingPunct="1">
                <a:spcBef>
                  <a:spcPts val="0"/>
                </a:spcBef>
                <a:spcAft>
                  <a:spcPts val="0"/>
                </a:spcAft>
                <a:defRPr/>
              </a:pPr>
              <a:r>
                <a:rPr lang="en-US" sz="2000" b="1" dirty="0">
                  <a:solidFill>
                    <a:schemeClr val="accent5">
                      <a:lumMod val="60000"/>
                      <a:lumOff val="40000"/>
                    </a:schemeClr>
                  </a:solidFill>
                  <a:latin typeface="+mn-lt"/>
                  <a:cs typeface="+mn-cs"/>
                </a:rPr>
                <a:t>OHIO RIVER</a:t>
              </a:r>
            </a:p>
          </p:txBody>
        </p:sp>
        <p:sp>
          <p:nvSpPr>
            <p:cNvPr id="13" name="TextBox 12"/>
            <p:cNvSpPr txBox="1"/>
            <p:nvPr/>
          </p:nvSpPr>
          <p:spPr>
            <a:xfrm>
              <a:off x="4571573" y="1523282"/>
              <a:ext cx="1774971" cy="708000"/>
            </a:xfrm>
            <a:prstGeom prst="rect">
              <a:avLst/>
            </a:prstGeom>
            <a:noFill/>
          </p:spPr>
          <p:txBody>
            <a:bodyPr>
              <a:spAutoFit/>
            </a:bodyPr>
            <a:lstStyle/>
            <a:p>
              <a:pPr algn="ctr" eaLnBrk="1" fontAlgn="auto" hangingPunct="1">
                <a:spcBef>
                  <a:spcPts val="0"/>
                </a:spcBef>
                <a:spcAft>
                  <a:spcPts val="0"/>
                </a:spcAft>
                <a:defRPr/>
              </a:pPr>
              <a:r>
                <a:rPr lang="en-US" sz="2000" b="1" dirty="0">
                  <a:solidFill>
                    <a:schemeClr val="accent5">
                      <a:lumMod val="60000"/>
                      <a:lumOff val="40000"/>
                    </a:schemeClr>
                  </a:solidFill>
                  <a:latin typeface="+mn-lt"/>
                  <a:cs typeface="+mn-cs"/>
                </a:rPr>
                <a:t>MISSISSIPPI RIVER</a:t>
              </a:r>
            </a:p>
          </p:txBody>
        </p:sp>
        <p:sp>
          <p:nvSpPr>
            <p:cNvPr id="14" name="TextBox 13"/>
            <p:cNvSpPr txBox="1"/>
            <p:nvPr/>
          </p:nvSpPr>
          <p:spPr>
            <a:xfrm>
              <a:off x="6641844" y="3864762"/>
              <a:ext cx="1774971" cy="708000"/>
            </a:xfrm>
            <a:prstGeom prst="rect">
              <a:avLst/>
            </a:prstGeom>
            <a:noFill/>
          </p:spPr>
          <p:txBody>
            <a:bodyPr>
              <a:spAutoFit/>
            </a:bodyPr>
            <a:lstStyle/>
            <a:p>
              <a:pPr algn="ctr" eaLnBrk="1" fontAlgn="auto" hangingPunct="1">
                <a:spcBef>
                  <a:spcPts val="0"/>
                </a:spcBef>
                <a:spcAft>
                  <a:spcPts val="0"/>
                </a:spcAft>
                <a:defRPr/>
              </a:pPr>
              <a:r>
                <a:rPr lang="en-US" sz="2000" b="1" dirty="0">
                  <a:solidFill>
                    <a:schemeClr val="accent5">
                      <a:lumMod val="60000"/>
                      <a:lumOff val="40000"/>
                    </a:schemeClr>
                  </a:solidFill>
                  <a:latin typeface="+mn-lt"/>
                  <a:cs typeface="+mn-cs"/>
                </a:rPr>
                <a:t>MISSISSIPPI RIVER</a:t>
              </a:r>
            </a:p>
          </p:txBody>
        </p:sp>
      </p:grpSp>
      <p:grpSp>
        <p:nvGrpSpPr>
          <p:cNvPr id="31749" name="Group 14"/>
          <p:cNvGrpSpPr>
            <a:grpSpLocks/>
          </p:cNvGrpSpPr>
          <p:nvPr/>
        </p:nvGrpSpPr>
        <p:grpSpPr bwMode="auto">
          <a:xfrm>
            <a:off x="5257800" y="3429000"/>
            <a:ext cx="2286000" cy="2598738"/>
            <a:chOff x="4726028" y="2672901"/>
            <a:chExt cx="2286000" cy="2597989"/>
          </a:xfrm>
        </p:grpSpPr>
        <p:sp>
          <p:nvSpPr>
            <p:cNvPr id="16" name="Freeform 15"/>
            <p:cNvSpPr/>
            <p:nvPr/>
          </p:nvSpPr>
          <p:spPr>
            <a:xfrm>
              <a:off x="4726028" y="2672901"/>
              <a:ext cx="2286000" cy="2597989"/>
            </a:xfrm>
            <a:custGeom>
              <a:avLst/>
              <a:gdLst>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94581 w 1955321"/>
                <a:gd name="connsiteY29" fmla="*/ 2593676 h 2674189"/>
                <a:gd name="connsiteX30" fmla="*/ 540589 w 1955321"/>
                <a:gd name="connsiteY30" fmla="*/ 250166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610264 w 1955321"/>
                <a:gd name="connsiteY45" fmla="*/ 1978325 h 2674189"/>
                <a:gd name="connsiteX46" fmla="*/ 1644770 w 1955321"/>
                <a:gd name="connsiteY46" fmla="*/ 1903563 h 2674189"/>
                <a:gd name="connsiteX47" fmla="*/ 1656272 w 1955321"/>
                <a:gd name="connsiteY47" fmla="*/ 1834551 h 2674189"/>
                <a:gd name="connsiteX48" fmla="*/ 1644770 w 1955321"/>
                <a:gd name="connsiteY48" fmla="*/ 1754038 h 2674189"/>
                <a:gd name="connsiteX49" fmla="*/ 1593011 w 1955321"/>
                <a:gd name="connsiteY49" fmla="*/ 1633268 h 2674189"/>
                <a:gd name="connsiteX50" fmla="*/ 1529751 w 1955321"/>
                <a:gd name="connsiteY50" fmla="*/ 1570008 h 2674189"/>
                <a:gd name="connsiteX51" fmla="*/ 1524000 w 1955321"/>
                <a:gd name="connsiteY51" fmla="*/ 1466491 h 2674189"/>
                <a:gd name="connsiteX52" fmla="*/ 1587260 w 1955321"/>
                <a:gd name="connsiteY52" fmla="*/ 1328468 h 2674189"/>
                <a:gd name="connsiteX53" fmla="*/ 1627517 w 1955321"/>
                <a:gd name="connsiteY53" fmla="*/ 1230702 h 2674189"/>
                <a:gd name="connsiteX54" fmla="*/ 1639019 w 1955321"/>
                <a:gd name="connsiteY54" fmla="*/ 851140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94581 w 1955321"/>
                <a:gd name="connsiteY29" fmla="*/ 259367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610264 w 1955321"/>
                <a:gd name="connsiteY45" fmla="*/ 1978325 h 2674189"/>
                <a:gd name="connsiteX46" fmla="*/ 1644770 w 1955321"/>
                <a:gd name="connsiteY46" fmla="*/ 1903563 h 2674189"/>
                <a:gd name="connsiteX47" fmla="*/ 1656272 w 1955321"/>
                <a:gd name="connsiteY47" fmla="*/ 1834551 h 2674189"/>
                <a:gd name="connsiteX48" fmla="*/ 1644770 w 1955321"/>
                <a:gd name="connsiteY48" fmla="*/ 1754038 h 2674189"/>
                <a:gd name="connsiteX49" fmla="*/ 1593011 w 1955321"/>
                <a:gd name="connsiteY49" fmla="*/ 1633268 h 2674189"/>
                <a:gd name="connsiteX50" fmla="*/ 1529751 w 1955321"/>
                <a:gd name="connsiteY50" fmla="*/ 1570008 h 2674189"/>
                <a:gd name="connsiteX51" fmla="*/ 1524000 w 1955321"/>
                <a:gd name="connsiteY51" fmla="*/ 1466491 h 2674189"/>
                <a:gd name="connsiteX52" fmla="*/ 1587260 w 1955321"/>
                <a:gd name="connsiteY52" fmla="*/ 1328468 h 2674189"/>
                <a:gd name="connsiteX53" fmla="*/ 1627517 w 1955321"/>
                <a:gd name="connsiteY53" fmla="*/ 1230702 h 2674189"/>
                <a:gd name="connsiteX54" fmla="*/ 1639019 w 1955321"/>
                <a:gd name="connsiteY54" fmla="*/ 851140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610264 w 1955321"/>
                <a:gd name="connsiteY45" fmla="*/ 1978325 h 2674189"/>
                <a:gd name="connsiteX46" fmla="*/ 1644770 w 1955321"/>
                <a:gd name="connsiteY46" fmla="*/ 1903563 h 2674189"/>
                <a:gd name="connsiteX47" fmla="*/ 1656272 w 1955321"/>
                <a:gd name="connsiteY47" fmla="*/ 1834551 h 2674189"/>
                <a:gd name="connsiteX48" fmla="*/ 1644770 w 1955321"/>
                <a:gd name="connsiteY48" fmla="*/ 1754038 h 2674189"/>
                <a:gd name="connsiteX49" fmla="*/ 1593011 w 1955321"/>
                <a:gd name="connsiteY49" fmla="*/ 1633268 h 2674189"/>
                <a:gd name="connsiteX50" fmla="*/ 1529751 w 1955321"/>
                <a:gd name="connsiteY50" fmla="*/ 1570008 h 2674189"/>
                <a:gd name="connsiteX51" fmla="*/ 1524000 w 1955321"/>
                <a:gd name="connsiteY51" fmla="*/ 1466491 h 2674189"/>
                <a:gd name="connsiteX52" fmla="*/ 1587260 w 1955321"/>
                <a:gd name="connsiteY52" fmla="*/ 1328468 h 2674189"/>
                <a:gd name="connsiteX53" fmla="*/ 1627517 w 1955321"/>
                <a:gd name="connsiteY53" fmla="*/ 1230702 h 2674189"/>
                <a:gd name="connsiteX54" fmla="*/ 1639019 w 1955321"/>
                <a:gd name="connsiteY54" fmla="*/ 851140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610264 w 1955321"/>
                <a:gd name="connsiteY45" fmla="*/ 1978325 h 2674189"/>
                <a:gd name="connsiteX46" fmla="*/ 1644770 w 1955321"/>
                <a:gd name="connsiteY46" fmla="*/ 1903563 h 2674189"/>
                <a:gd name="connsiteX47" fmla="*/ 1656272 w 1955321"/>
                <a:gd name="connsiteY47" fmla="*/ 1834551 h 2674189"/>
                <a:gd name="connsiteX48" fmla="*/ 1644770 w 1955321"/>
                <a:gd name="connsiteY48" fmla="*/ 1754038 h 2674189"/>
                <a:gd name="connsiteX49" fmla="*/ 1593011 w 1955321"/>
                <a:gd name="connsiteY49" fmla="*/ 1633268 h 2674189"/>
                <a:gd name="connsiteX50" fmla="*/ 1529751 w 1955321"/>
                <a:gd name="connsiteY50" fmla="*/ 1570008 h 2674189"/>
                <a:gd name="connsiteX51" fmla="*/ 1524000 w 1955321"/>
                <a:gd name="connsiteY51" fmla="*/ 1466491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610264 w 1955321"/>
                <a:gd name="connsiteY45" fmla="*/ 1978325 h 2674189"/>
                <a:gd name="connsiteX46" fmla="*/ 1644770 w 1955321"/>
                <a:gd name="connsiteY46" fmla="*/ 1903563 h 2674189"/>
                <a:gd name="connsiteX47" fmla="*/ 1656272 w 1955321"/>
                <a:gd name="connsiteY47" fmla="*/ 1834551 h 2674189"/>
                <a:gd name="connsiteX48" fmla="*/ 1644770 w 1955321"/>
                <a:gd name="connsiteY48" fmla="*/ 1754038 h 2674189"/>
                <a:gd name="connsiteX49" fmla="*/ 1593011 w 1955321"/>
                <a:gd name="connsiteY49" fmla="*/ 1633268 h 2674189"/>
                <a:gd name="connsiteX50" fmla="*/ 1529751 w 1955321"/>
                <a:gd name="connsiteY50" fmla="*/ 1570008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610264 w 1955321"/>
                <a:gd name="connsiteY45" fmla="*/ 1978325 h 2674189"/>
                <a:gd name="connsiteX46" fmla="*/ 1644770 w 1955321"/>
                <a:gd name="connsiteY46" fmla="*/ 1903563 h 2674189"/>
                <a:gd name="connsiteX47" fmla="*/ 1656272 w 1955321"/>
                <a:gd name="connsiteY47" fmla="*/ 1834551 h 2674189"/>
                <a:gd name="connsiteX48" fmla="*/ 1644770 w 1955321"/>
                <a:gd name="connsiteY48" fmla="*/ 1754038 h 2674189"/>
                <a:gd name="connsiteX49" fmla="*/ 1593011 w 1955321"/>
                <a:gd name="connsiteY49" fmla="*/ 1633268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610264 w 1955321"/>
                <a:gd name="connsiteY45" fmla="*/ 1978325 h 2674189"/>
                <a:gd name="connsiteX46" fmla="*/ 1644770 w 1955321"/>
                <a:gd name="connsiteY46" fmla="*/ 1903563 h 2674189"/>
                <a:gd name="connsiteX47" fmla="*/ 1656272 w 1955321"/>
                <a:gd name="connsiteY47" fmla="*/ 1834551 h 2674189"/>
                <a:gd name="connsiteX48" fmla="*/ 1644770 w 1955321"/>
                <a:gd name="connsiteY48" fmla="*/ 1754038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610264 w 1955321"/>
                <a:gd name="connsiteY45" fmla="*/ 1978325 h 2674189"/>
                <a:gd name="connsiteX46" fmla="*/ 1644770 w 1955321"/>
                <a:gd name="connsiteY46" fmla="*/ 1903563 h 2674189"/>
                <a:gd name="connsiteX47" fmla="*/ 1656272 w 1955321"/>
                <a:gd name="connsiteY47" fmla="*/ 1834551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610264 w 1955321"/>
                <a:gd name="connsiteY45" fmla="*/ 1978325 h 2674189"/>
                <a:gd name="connsiteX46" fmla="*/ 1644770 w 1955321"/>
                <a:gd name="connsiteY46" fmla="*/ 1903563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44770 w 1955321"/>
                <a:gd name="connsiteY46" fmla="*/ 1903563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128428 w 1955321"/>
                <a:gd name="connsiteY37" fmla="*/ 2373315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19765 w 1955321"/>
                <a:gd name="connsiteY39" fmla="*/ 2509847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19765 w 1955321"/>
                <a:gd name="connsiteY39" fmla="*/ 2509847 h 2674189"/>
                <a:gd name="connsiteX40" fmla="*/ 1387842 w 1955321"/>
                <a:gd name="connsiteY40" fmla="*/ 2478049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19765 w 1955321"/>
                <a:gd name="connsiteY39" fmla="*/ 2509847 h 2674189"/>
                <a:gd name="connsiteX40" fmla="*/ 1387842 w 1955321"/>
                <a:gd name="connsiteY40" fmla="*/ 2478049 h 2674189"/>
                <a:gd name="connsiteX41" fmla="*/ 1451568 w 1955321"/>
                <a:gd name="connsiteY41" fmla="*/ 243779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19765 w 1955321"/>
                <a:gd name="connsiteY39" fmla="*/ 2509847 h 2674189"/>
                <a:gd name="connsiteX40" fmla="*/ 1387842 w 1955321"/>
                <a:gd name="connsiteY40" fmla="*/ 2478049 h 2674189"/>
                <a:gd name="connsiteX41" fmla="*/ 1451568 w 1955321"/>
                <a:gd name="connsiteY41" fmla="*/ 2437791 h 2674189"/>
                <a:gd name="connsiteX42" fmla="*/ 1452035 w 1955321"/>
                <a:gd name="connsiteY42" fmla="*/ 2343342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13544 w 1955321"/>
                <a:gd name="connsiteY31" fmla="*/ 2321556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19765 w 1955321"/>
                <a:gd name="connsiteY39" fmla="*/ 2509847 h 2674189"/>
                <a:gd name="connsiteX40" fmla="*/ 1387842 w 1955321"/>
                <a:gd name="connsiteY40" fmla="*/ 2478049 h 2674189"/>
                <a:gd name="connsiteX41" fmla="*/ 1451568 w 1955321"/>
                <a:gd name="connsiteY41" fmla="*/ 2437791 h 2674189"/>
                <a:gd name="connsiteX42" fmla="*/ 1452035 w 1955321"/>
                <a:gd name="connsiteY42" fmla="*/ 2343342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13544 w 1955321"/>
                <a:gd name="connsiteY31" fmla="*/ 2321556 h 2674189"/>
                <a:gd name="connsiteX32" fmla="*/ 657940 w 1955321"/>
                <a:gd name="connsiteY32" fmla="*/ 2164181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19765 w 1955321"/>
                <a:gd name="connsiteY39" fmla="*/ 2509847 h 2674189"/>
                <a:gd name="connsiteX40" fmla="*/ 1387842 w 1955321"/>
                <a:gd name="connsiteY40" fmla="*/ 2478049 h 2674189"/>
                <a:gd name="connsiteX41" fmla="*/ 1451568 w 1955321"/>
                <a:gd name="connsiteY41" fmla="*/ 2437791 h 2674189"/>
                <a:gd name="connsiteX42" fmla="*/ 1452035 w 1955321"/>
                <a:gd name="connsiteY42" fmla="*/ 2343342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13544 w 1955321"/>
                <a:gd name="connsiteY31" fmla="*/ 2321556 h 2674189"/>
                <a:gd name="connsiteX32" fmla="*/ 657940 w 1955321"/>
                <a:gd name="connsiteY32" fmla="*/ 2164181 h 2674189"/>
                <a:gd name="connsiteX33" fmla="*/ 805132 w 1955321"/>
                <a:gd name="connsiteY33" fmla="*/ 2127849 h 2674189"/>
                <a:gd name="connsiteX34" fmla="*/ 866371 w 1955321"/>
                <a:gd name="connsiteY34" fmla="*/ 2166007 h 2674189"/>
                <a:gd name="connsiteX35" fmla="*/ 960408 w 1955321"/>
                <a:gd name="connsiteY35" fmla="*/ 2133600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19765 w 1955321"/>
                <a:gd name="connsiteY39" fmla="*/ 2509847 h 2674189"/>
                <a:gd name="connsiteX40" fmla="*/ 1387842 w 1955321"/>
                <a:gd name="connsiteY40" fmla="*/ 2478049 h 2674189"/>
                <a:gd name="connsiteX41" fmla="*/ 1451568 w 1955321"/>
                <a:gd name="connsiteY41" fmla="*/ 2437791 h 2674189"/>
                <a:gd name="connsiteX42" fmla="*/ 1452035 w 1955321"/>
                <a:gd name="connsiteY42" fmla="*/ 2343342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13544 w 1955321"/>
                <a:gd name="connsiteY31" fmla="*/ 2321556 h 2674189"/>
                <a:gd name="connsiteX32" fmla="*/ 657940 w 1955321"/>
                <a:gd name="connsiteY32" fmla="*/ 2164181 h 2674189"/>
                <a:gd name="connsiteX33" fmla="*/ 805132 w 1955321"/>
                <a:gd name="connsiteY33" fmla="*/ 2127849 h 2674189"/>
                <a:gd name="connsiteX34" fmla="*/ 866371 w 1955321"/>
                <a:gd name="connsiteY34" fmla="*/ 2166007 h 2674189"/>
                <a:gd name="connsiteX35" fmla="*/ 955124 w 1955321"/>
                <a:gd name="connsiteY35" fmla="*/ 2184477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19765 w 1955321"/>
                <a:gd name="connsiteY39" fmla="*/ 2509847 h 2674189"/>
                <a:gd name="connsiteX40" fmla="*/ 1387842 w 1955321"/>
                <a:gd name="connsiteY40" fmla="*/ 2478049 h 2674189"/>
                <a:gd name="connsiteX41" fmla="*/ 1451568 w 1955321"/>
                <a:gd name="connsiteY41" fmla="*/ 2437791 h 2674189"/>
                <a:gd name="connsiteX42" fmla="*/ 1452035 w 1955321"/>
                <a:gd name="connsiteY42" fmla="*/ 2343342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13544 w 1955321"/>
                <a:gd name="connsiteY31" fmla="*/ 2321556 h 2674189"/>
                <a:gd name="connsiteX32" fmla="*/ 657940 w 1955321"/>
                <a:gd name="connsiteY32" fmla="*/ 2164181 h 2674189"/>
                <a:gd name="connsiteX33" fmla="*/ 805132 w 1955321"/>
                <a:gd name="connsiteY33" fmla="*/ 2127849 h 2674189"/>
                <a:gd name="connsiteX34" fmla="*/ 871656 w 1955321"/>
                <a:gd name="connsiteY34" fmla="*/ 2134209 h 2674189"/>
                <a:gd name="connsiteX35" fmla="*/ 955124 w 1955321"/>
                <a:gd name="connsiteY35" fmla="*/ 2184477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19765 w 1955321"/>
                <a:gd name="connsiteY39" fmla="*/ 2509847 h 2674189"/>
                <a:gd name="connsiteX40" fmla="*/ 1387842 w 1955321"/>
                <a:gd name="connsiteY40" fmla="*/ 2478049 h 2674189"/>
                <a:gd name="connsiteX41" fmla="*/ 1451568 w 1955321"/>
                <a:gd name="connsiteY41" fmla="*/ 2437791 h 2674189"/>
                <a:gd name="connsiteX42" fmla="*/ 1452035 w 1955321"/>
                <a:gd name="connsiteY42" fmla="*/ 2343342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482457 w 1955321"/>
                <a:gd name="connsiteY30" fmla="*/ 2469863 h 2674189"/>
                <a:gd name="connsiteX31" fmla="*/ 513544 w 1955321"/>
                <a:gd name="connsiteY31" fmla="*/ 2321556 h 2674189"/>
                <a:gd name="connsiteX32" fmla="*/ 657940 w 1955321"/>
                <a:gd name="connsiteY32" fmla="*/ 2164181 h 2674189"/>
                <a:gd name="connsiteX33" fmla="*/ 805132 w 1955321"/>
                <a:gd name="connsiteY33" fmla="*/ 2127849 h 2674189"/>
                <a:gd name="connsiteX34" fmla="*/ 871656 w 1955321"/>
                <a:gd name="connsiteY34" fmla="*/ 2134209 h 2674189"/>
                <a:gd name="connsiteX35" fmla="*/ 955124 w 1955321"/>
                <a:gd name="connsiteY35" fmla="*/ 2184477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19765 w 1955321"/>
                <a:gd name="connsiteY39" fmla="*/ 2509847 h 2674189"/>
                <a:gd name="connsiteX40" fmla="*/ 1387842 w 1955321"/>
                <a:gd name="connsiteY40" fmla="*/ 2478049 h 2674189"/>
                <a:gd name="connsiteX41" fmla="*/ 1451568 w 1955321"/>
                <a:gd name="connsiteY41" fmla="*/ 2437791 h 2674189"/>
                <a:gd name="connsiteX42" fmla="*/ 1452035 w 1955321"/>
                <a:gd name="connsiteY42" fmla="*/ 2343342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955321" h="2674189">
                  <a:moveTo>
                    <a:pt x="1915064" y="46008"/>
                  </a:moveTo>
                  <a:lnTo>
                    <a:pt x="1851804" y="5751"/>
                  </a:lnTo>
                  <a:lnTo>
                    <a:pt x="1805796" y="0"/>
                  </a:lnTo>
                  <a:lnTo>
                    <a:pt x="1748287" y="11502"/>
                  </a:lnTo>
                  <a:lnTo>
                    <a:pt x="1138687" y="655608"/>
                  </a:lnTo>
                  <a:lnTo>
                    <a:pt x="1075426" y="747623"/>
                  </a:lnTo>
                  <a:lnTo>
                    <a:pt x="1006415" y="879895"/>
                  </a:lnTo>
                  <a:lnTo>
                    <a:pt x="989162" y="925902"/>
                  </a:lnTo>
                  <a:lnTo>
                    <a:pt x="960408" y="954657"/>
                  </a:lnTo>
                  <a:lnTo>
                    <a:pt x="943155" y="1017917"/>
                  </a:lnTo>
                  <a:lnTo>
                    <a:pt x="989162" y="1173193"/>
                  </a:lnTo>
                  <a:lnTo>
                    <a:pt x="937404" y="1299714"/>
                  </a:lnTo>
                  <a:lnTo>
                    <a:pt x="828136" y="1362974"/>
                  </a:lnTo>
                  <a:lnTo>
                    <a:pt x="759125" y="1403231"/>
                  </a:lnTo>
                  <a:lnTo>
                    <a:pt x="741872" y="1437736"/>
                  </a:lnTo>
                  <a:lnTo>
                    <a:pt x="718868" y="1656272"/>
                  </a:lnTo>
                  <a:lnTo>
                    <a:pt x="569343" y="1823049"/>
                  </a:lnTo>
                  <a:lnTo>
                    <a:pt x="414068" y="2035834"/>
                  </a:lnTo>
                  <a:lnTo>
                    <a:pt x="368060" y="2127849"/>
                  </a:lnTo>
                  <a:lnTo>
                    <a:pt x="281796" y="2323382"/>
                  </a:lnTo>
                  <a:lnTo>
                    <a:pt x="97766" y="2375140"/>
                  </a:lnTo>
                  <a:lnTo>
                    <a:pt x="17253" y="2398144"/>
                  </a:lnTo>
                  <a:lnTo>
                    <a:pt x="0" y="2461404"/>
                  </a:lnTo>
                  <a:lnTo>
                    <a:pt x="109268" y="2478657"/>
                  </a:lnTo>
                  <a:lnTo>
                    <a:pt x="178279" y="2518914"/>
                  </a:lnTo>
                  <a:lnTo>
                    <a:pt x="247291" y="2599427"/>
                  </a:lnTo>
                  <a:lnTo>
                    <a:pt x="293298" y="2662687"/>
                  </a:lnTo>
                  <a:lnTo>
                    <a:pt x="345057" y="2674189"/>
                  </a:lnTo>
                  <a:lnTo>
                    <a:pt x="419819" y="2656936"/>
                  </a:lnTo>
                  <a:lnTo>
                    <a:pt x="462873" y="2574596"/>
                  </a:lnTo>
                  <a:lnTo>
                    <a:pt x="482457" y="2469863"/>
                  </a:lnTo>
                  <a:cubicBezTo>
                    <a:pt x="482250" y="2414068"/>
                    <a:pt x="513751" y="2377351"/>
                    <a:pt x="513544" y="2321556"/>
                  </a:cubicBezTo>
                  <a:lnTo>
                    <a:pt x="657940" y="2164181"/>
                  </a:lnTo>
                  <a:lnTo>
                    <a:pt x="805132" y="2127849"/>
                  </a:lnTo>
                  <a:lnTo>
                    <a:pt x="871656" y="2134209"/>
                  </a:lnTo>
                  <a:lnTo>
                    <a:pt x="955124" y="2184477"/>
                  </a:lnTo>
                  <a:lnTo>
                    <a:pt x="1052423" y="2248619"/>
                  </a:lnTo>
                  <a:lnTo>
                    <a:pt x="1128428" y="2373315"/>
                  </a:lnTo>
                  <a:lnTo>
                    <a:pt x="1229613" y="2469590"/>
                  </a:lnTo>
                  <a:lnTo>
                    <a:pt x="1319765" y="2509847"/>
                  </a:lnTo>
                  <a:lnTo>
                    <a:pt x="1387842" y="2478049"/>
                  </a:lnTo>
                  <a:lnTo>
                    <a:pt x="1451568" y="2437791"/>
                  </a:lnTo>
                  <a:cubicBezTo>
                    <a:pt x="1451724" y="2406308"/>
                    <a:pt x="1451879" y="2374825"/>
                    <a:pt x="1452035" y="2343342"/>
                  </a:cubicBezTo>
                  <a:lnTo>
                    <a:pt x="1500996" y="2179608"/>
                  </a:lnTo>
                  <a:lnTo>
                    <a:pt x="1524000" y="2122099"/>
                  </a:lnTo>
                  <a:lnTo>
                    <a:pt x="1552133" y="2048280"/>
                  </a:lnTo>
                  <a:lnTo>
                    <a:pt x="1607777" y="1979879"/>
                  </a:lnTo>
                  <a:lnTo>
                    <a:pt x="1592856" y="1917226"/>
                  </a:lnTo>
                  <a:lnTo>
                    <a:pt x="1576069" y="1855791"/>
                  </a:lnTo>
                  <a:lnTo>
                    <a:pt x="1513741" y="1747741"/>
                  </a:lnTo>
                  <a:lnTo>
                    <a:pt x="1450482" y="1678121"/>
                  </a:lnTo>
                  <a:lnTo>
                    <a:pt x="1455299" y="1530087"/>
                  </a:lnTo>
                  <a:lnTo>
                    <a:pt x="1587260" y="1328468"/>
                  </a:lnTo>
                  <a:lnTo>
                    <a:pt x="1627517" y="1230702"/>
                  </a:lnTo>
                  <a:lnTo>
                    <a:pt x="1602027" y="902017"/>
                  </a:lnTo>
                  <a:lnTo>
                    <a:pt x="1673525" y="793631"/>
                  </a:lnTo>
                  <a:lnTo>
                    <a:pt x="1742536" y="776378"/>
                  </a:lnTo>
                  <a:lnTo>
                    <a:pt x="1782792" y="718868"/>
                  </a:lnTo>
                  <a:lnTo>
                    <a:pt x="1863306" y="471578"/>
                  </a:lnTo>
                  <a:lnTo>
                    <a:pt x="1926566" y="299049"/>
                  </a:lnTo>
                  <a:lnTo>
                    <a:pt x="1949570" y="212785"/>
                  </a:lnTo>
                  <a:lnTo>
                    <a:pt x="1955321" y="109268"/>
                  </a:lnTo>
                  <a:lnTo>
                    <a:pt x="1915064" y="46008"/>
                  </a:lnTo>
                  <a:close/>
                </a:path>
              </a:pathLst>
            </a:custGeom>
            <a:solidFill>
              <a:srgbClr val="FFFF00"/>
            </a:solidFill>
            <a:ln w="571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760" name="TextBox 16"/>
            <p:cNvSpPr txBox="1">
              <a:spLocks noChangeArrowheads="1"/>
            </p:cNvSpPr>
            <p:nvPr/>
          </p:nvSpPr>
          <p:spPr bwMode="auto">
            <a:xfrm rot="-3361682">
              <a:off x="5538677" y="3851217"/>
              <a:ext cx="1398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b="1">
                  <a:solidFill>
                    <a:schemeClr val="tx1"/>
                  </a:solidFill>
                </a:rPr>
                <a:t>FLOODWAY</a:t>
              </a:r>
            </a:p>
          </p:txBody>
        </p:sp>
      </p:grpSp>
      <p:sp>
        <p:nvSpPr>
          <p:cNvPr id="18" name="Oval 17"/>
          <p:cNvSpPr/>
          <p:nvPr/>
        </p:nvSpPr>
        <p:spPr>
          <a:xfrm>
            <a:off x="6469063" y="3421063"/>
            <a:ext cx="1165225" cy="922337"/>
          </a:xfrm>
          <a:prstGeom prst="ellipse">
            <a:avLst/>
          </a:prstGeom>
          <a:solidFill>
            <a:srgbClr val="F21A1A">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20" name="Straight Arrow Connector 19"/>
          <p:cNvCxnSpPr/>
          <p:nvPr/>
        </p:nvCxnSpPr>
        <p:spPr>
          <a:xfrm flipH="1">
            <a:off x="7061200" y="3157538"/>
            <a:ext cx="774700" cy="7239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52" name="TextBox 21"/>
          <p:cNvSpPr txBox="1">
            <a:spLocks noChangeArrowheads="1"/>
          </p:cNvSpPr>
          <p:nvPr/>
        </p:nvSpPr>
        <p:spPr bwMode="auto">
          <a:xfrm>
            <a:off x="7818438" y="2781300"/>
            <a:ext cx="1079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b="1">
                <a:solidFill>
                  <a:srgbClr val="FF0000"/>
                </a:solidFill>
              </a:rPr>
              <a:t>UPPER</a:t>
            </a:r>
          </a:p>
        </p:txBody>
      </p:sp>
      <p:sp>
        <p:nvSpPr>
          <p:cNvPr id="23" name="Oval 22"/>
          <p:cNvSpPr/>
          <p:nvPr/>
        </p:nvSpPr>
        <p:spPr>
          <a:xfrm>
            <a:off x="6002338" y="4800600"/>
            <a:ext cx="1389062" cy="1058863"/>
          </a:xfrm>
          <a:prstGeom prst="ellipse">
            <a:avLst/>
          </a:prstGeom>
          <a:solidFill>
            <a:srgbClr val="F21A1A">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24" name="Straight Arrow Connector 23"/>
          <p:cNvCxnSpPr/>
          <p:nvPr/>
        </p:nvCxnSpPr>
        <p:spPr>
          <a:xfrm flipH="1" flipV="1">
            <a:off x="6580188" y="5562600"/>
            <a:ext cx="1116012" cy="26193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55" name="TextBox 24"/>
          <p:cNvSpPr txBox="1">
            <a:spLocks noChangeArrowheads="1"/>
          </p:cNvSpPr>
          <p:nvPr/>
        </p:nvSpPr>
        <p:spPr bwMode="auto">
          <a:xfrm>
            <a:off x="7729538" y="5594350"/>
            <a:ext cx="1414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b="1">
                <a:solidFill>
                  <a:srgbClr val="FF0000"/>
                </a:solidFill>
              </a:rPr>
              <a:t>MIDDLE</a:t>
            </a:r>
          </a:p>
        </p:txBody>
      </p:sp>
      <p:sp>
        <p:nvSpPr>
          <p:cNvPr id="32" name="Oval 31"/>
          <p:cNvSpPr/>
          <p:nvPr/>
        </p:nvSpPr>
        <p:spPr>
          <a:xfrm>
            <a:off x="4783138" y="5410200"/>
            <a:ext cx="1389062" cy="1058863"/>
          </a:xfrm>
          <a:prstGeom prst="ellipse">
            <a:avLst/>
          </a:prstGeom>
          <a:solidFill>
            <a:srgbClr val="F21A1A">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33" name="Straight Arrow Connector 32"/>
          <p:cNvCxnSpPr/>
          <p:nvPr/>
        </p:nvCxnSpPr>
        <p:spPr>
          <a:xfrm>
            <a:off x="4949825" y="4805363"/>
            <a:ext cx="384175" cy="12827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58" name="TextBox 33"/>
          <p:cNvSpPr txBox="1">
            <a:spLocks noChangeArrowheads="1"/>
          </p:cNvSpPr>
          <p:nvPr/>
        </p:nvSpPr>
        <p:spPr bwMode="auto">
          <a:xfrm>
            <a:off x="4605338" y="4414838"/>
            <a:ext cx="1414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b="1">
                <a:solidFill>
                  <a:srgbClr val="FF0000"/>
                </a:solidFill>
              </a:rPr>
              <a:t>LOWER</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8"/>
            <a:ext cx="4038600" cy="4525962"/>
          </a:xfrm>
        </p:spPr>
        <p:txBody>
          <a:bodyPr/>
          <a:lstStyle/>
          <a:p>
            <a:pPr marL="0" indent="0" eaLnBrk="1" fontAlgn="auto" hangingPunct="1">
              <a:spcAft>
                <a:spcPts val="0"/>
              </a:spcAft>
              <a:buFont typeface="Wingdings 2" pitchFamily="18" charset="2"/>
              <a:buNone/>
              <a:defRPr/>
            </a:pPr>
            <a:r>
              <a:rPr lang="en-US" b="1" dirty="0" smtClean="0"/>
              <a:t>At each sampling site… </a:t>
            </a:r>
          </a:p>
          <a:p>
            <a:pPr marL="274320" eaLnBrk="1" fontAlgn="auto" hangingPunct="1">
              <a:spcAft>
                <a:spcPts val="0"/>
              </a:spcAft>
              <a:defRPr/>
            </a:pPr>
            <a:endParaRPr lang="en-US" b="1" dirty="0"/>
          </a:p>
          <a:p>
            <a:pPr marL="0" indent="0" eaLnBrk="1" fontAlgn="auto" hangingPunct="1">
              <a:spcAft>
                <a:spcPts val="0"/>
              </a:spcAft>
              <a:buFont typeface="Wingdings 2" pitchFamily="18" charset="2"/>
              <a:buNone/>
              <a:defRPr/>
            </a:pPr>
            <a:r>
              <a:rPr lang="en-US" b="1" dirty="0"/>
              <a:t>D</a:t>
            </a:r>
            <a:r>
              <a:rPr lang="en-US" b="1" dirty="0" smtClean="0"/>
              <a:t>epth, velocity, and substrate were recorded.</a:t>
            </a:r>
          </a:p>
          <a:p>
            <a:pPr marL="274320" eaLnBrk="1" fontAlgn="auto" hangingPunct="1">
              <a:spcAft>
                <a:spcPts val="0"/>
              </a:spcAft>
              <a:defRPr/>
            </a:pPr>
            <a:endParaRPr lang="en-US" b="1" dirty="0"/>
          </a:p>
          <a:p>
            <a:pPr marL="0" indent="0" eaLnBrk="1" fontAlgn="auto" hangingPunct="1">
              <a:spcAft>
                <a:spcPts val="0"/>
              </a:spcAft>
              <a:buFont typeface="Wingdings 2" pitchFamily="18" charset="2"/>
              <a:buNone/>
              <a:defRPr/>
            </a:pPr>
            <a:r>
              <a:rPr lang="en-US" b="1" dirty="0" smtClean="0"/>
              <a:t>All fishes were identified, enumerated, and measured for total length.</a:t>
            </a:r>
            <a:endParaRPr lang="en-US" b="1" dirty="0"/>
          </a:p>
        </p:txBody>
      </p:sp>
      <p:sp>
        <p:nvSpPr>
          <p:cNvPr id="2" name="Title 1"/>
          <p:cNvSpPr>
            <a:spLocks noGrp="1"/>
          </p:cNvSpPr>
          <p:nvPr>
            <p:ph type="title"/>
          </p:nvPr>
        </p:nvSpPr>
        <p:spPr/>
        <p:txBody>
          <a:bodyPr/>
          <a:lstStyle/>
          <a:p>
            <a:pPr eaLnBrk="1" fontAlgn="auto" hangingPunct="1">
              <a:spcAft>
                <a:spcPts val="0"/>
              </a:spcAft>
              <a:defRPr/>
            </a:pPr>
            <a:r>
              <a:rPr lang="en-US" b="1" dirty="0" smtClean="0"/>
              <a:t>Methods continued….</a:t>
            </a:r>
            <a:endParaRPr lang="en-US" b="1" dirty="0"/>
          </a:p>
        </p:txBody>
      </p:sp>
      <p:pic>
        <p:nvPicPr>
          <p:cNvPr id="32772" name="Picture 2" descr="http://ecx.images-amazon.com/images/I/51NepgJAOoL._SL500_AA300_.jpg"/>
          <p:cNvPicPr>
            <a:picLocks noChangeAspect="1" noChangeArrowheads="1"/>
          </p:cNvPicPr>
          <p:nvPr/>
        </p:nvPicPr>
        <p:blipFill>
          <a:blip r:embed="rId2">
            <a:extLst>
              <a:ext uri="{28A0092B-C50C-407E-A947-70E740481C1C}">
                <a14:useLocalDpi xmlns:a14="http://schemas.microsoft.com/office/drawing/2010/main" val="0"/>
              </a:ext>
            </a:extLst>
          </a:blip>
          <a:srcRect l="11302" r="11986"/>
          <a:stretch>
            <a:fillRect/>
          </a:stretch>
        </p:blipFill>
        <p:spPr bwMode="auto">
          <a:xfrm>
            <a:off x="5213350" y="1971675"/>
            <a:ext cx="33972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8"/>
            <a:ext cx="8229600" cy="4525962"/>
          </a:xfrm>
        </p:spPr>
        <p:txBody>
          <a:bodyPr/>
          <a:lstStyle/>
          <a:p>
            <a:pPr marL="0" indent="0" eaLnBrk="1" fontAlgn="auto" hangingPunct="1">
              <a:spcAft>
                <a:spcPts val="0"/>
              </a:spcAft>
              <a:buFont typeface="Wingdings 2" pitchFamily="18" charset="2"/>
              <a:buNone/>
              <a:defRPr/>
            </a:pPr>
            <a:r>
              <a:rPr lang="en-US" b="1" dirty="0" smtClean="0"/>
              <a:t>Shannon-Wiener Index was used to compare diversity between the floodway and adjacent river.</a:t>
            </a:r>
          </a:p>
          <a:p>
            <a:pPr marL="0" indent="0" eaLnBrk="1" fontAlgn="auto" hangingPunct="1">
              <a:spcAft>
                <a:spcPts val="0"/>
              </a:spcAft>
              <a:buFont typeface="Wingdings 2" pitchFamily="18" charset="2"/>
              <a:buNone/>
              <a:defRPr/>
            </a:pPr>
            <a:endParaRPr lang="en-US" b="1" dirty="0">
              <a:cs typeface="Arial" pitchFamily="34" charset="0"/>
            </a:endParaRPr>
          </a:p>
          <a:p>
            <a:pPr marL="0" indent="0" eaLnBrk="1" fontAlgn="auto" hangingPunct="1">
              <a:spcAft>
                <a:spcPts val="0"/>
              </a:spcAft>
              <a:buFont typeface="Wingdings 2" pitchFamily="18" charset="2"/>
              <a:buNone/>
              <a:defRPr/>
            </a:pPr>
            <a:r>
              <a:rPr lang="en-US" b="1" dirty="0" smtClean="0">
                <a:cs typeface="Arial" pitchFamily="34" charset="0"/>
              </a:rPr>
              <a:t>For comparing </a:t>
            </a:r>
            <a:r>
              <a:rPr lang="en-US" b="1" dirty="0" smtClean="0"/>
              <a:t>density (via relative abundance) of the most dominant species between the floodway and adjacent river</a:t>
            </a:r>
            <a:r>
              <a:rPr lang="en-US" b="1" dirty="0" smtClean="0">
                <a:cs typeface="Arial" pitchFamily="34" charset="0"/>
              </a:rPr>
              <a:t>, we used </a:t>
            </a:r>
            <a:r>
              <a:rPr lang="en-US" b="1" dirty="0"/>
              <a:t>s</a:t>
            </a:r>
            <a:r>
              <a:rPr lang="en-US" b="1" dirty="0" smtClean="0"/>
              <a:t>tandardized catch per unit effort (SCPUE) was calculated using number of fish/min trawled or </a:t>
            </a:r>
            <a:r>
              <a:rPr lang="en-US" b="1" dirty="0" err="1" smtClean="0"/>
              <a:t>electrofished</a:t>
            </a:r>
            <a:r>
              <a:rPr lang="en-US" b="1" dirty="0" smtClean="0"/>
              <a:t>. </a:t>
            </a:r>
          </a:p>
          <a:p>
            <a:pPr marL="274320" eaLnBrk="1" fontAlgn="auto" hangingPunct="1">
              <a:spcAft>
                <a:spcPts val="0"/>
              </a:spcAft>
              <a:defRPr/>
            </a:pPr>
            <a:endParaRPr lang="en-US" b="1" dirty="0" smtClean="0"/>
          </a:p>
          <a:p>
            <a:pPr marL="0" indent="0" eaLnBrk="1" fontAlgn="auto" hangingPunct="1">
              <a:spcAft>
                <a:spcPts val="0"/>
              </a:spcAft>
              <a:buFont typeface="Wingdings 2" pitchFamily="18" charset="2"/>
              <a:buNone/>
              <a:defRPr/>
            </a:pPr>
            <a:r>
              <a:rPr lang="en-US" b="1" dirty="0" smtClean="0"/>
              <a:t>Growth (tissue increase) was assessed by following cohorts of the most dominant species over the course of our evaluation (</a:t>
            </a:r>
            <a:r>
              <a:rPr lang="en-US" b="1" dirty="0" err="1" smtClean="0"/>
              <a:t>Braaten</a:t>
            </a:r>
            <a:r>
              <a:rPr lang="en-US" b="1" dirty="0" smtClean="0"/>
              <a:t> et al. 2008).  Comparisons of growth were assessed between locations.</a:t>
            </a:r>
            <a:endParaRPr lang="en-US" b="1" dirty="0"/>
          </a:p>
        </p:txBody>
      </p:sp>
      <p:sp>
        <p:nvSpPr>
          <p:cNvPr id="2" name="Title 1"/>
          <p:cNvSpPr>
            <a:spLocks noGrp="1"/>
          </p:cNvSpPr>
          <p:nvPr>
            <p:ph type="title"/>
          </p:nvPr>
        </p:nvSpPr>
        <p:spPr>
          <a:xfrm>
            <a:off x="457200" y="228600"/>
            <a:ext cx="8229600" cy="1143000"/>
          </a:xfrm>
        </p:spPr>
        <p:txBody>
          <a:bodyPr/>
          <a:lstStyle/>
          <a:p>
            <a:pPr eaLnBrk="1" fontAlgn="auto" hangingPunct="1">
              <a:spcAft>
                <a:spcPts val="0"/>
              </a:spcAft>
              <a:defRPr/>
            </a:pPr>
            <a:r>
              <a:rPr lang="en-US" b="1" dirty="0" smtClean="0"/>
              <a:t>Data Analyses</a:t>
            </a:r>
            <a:endParaRPr lang="en-US" b="1" dirty="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3"/>
          <p:cNvGrpSpPr>
            <a:grpSpLocks/>
          </p:cNvGrpSpPr>
          <p:nvPr/>
        </p:nvGrpSpPr>
        <p:grpSpPr bwMode="auto">
          <a:xfrm>
            <a:off x="477838" y="58738"/>
            <a:ext cx="8056562" cy="6494462"/>
            <a:chOff x="5464" y="-206507"/>
            <a:chExt cx="8951216" cy="7216907"/>
          </a:xfrm>
        </p:grpSpPr>
        <p:pic>
          <p:nvPicPr>
            <p:cNvPr id="3481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05894"/>
              <a:ext cx="3048000" cy="221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464" y="-206507"/>
              <a:ext cx="8850681" cy="1744688"/>
            </a:xfrm>
            <a:prstGeom prst="rect">
              <a:avLst/>
            </a:prstGeom>
          </p:spPr>
          <p:txBody>
            <a:bodyPr>
              <a:spAutoFit/>
            </a:bodyPr>
            <a:lstStyle/>
            <a:p>
              <a:pPr eaLnBrk="1" fontAlgn="auto" hangingPunct="1">
                <a:spcBef>
                  <a:spcPts val="0"/>
                </a:spcBef>
                <a:spcAft>
                  <a:spcPts val="0"/>
                </a:spcAft>
                <a:defRPr/>
              </a:pPr>
              <a:r>
                <a:rPr lang="en-US" sz="3200" b="1" dirty="0">
                  <a:solidFill>
                    <a:schemeClr val="bg1"/>
                  </a:solidFill>
                  <a:latin typeface="+mj-lt"/>
                  <a:cs typeface="+mn-cs"/>
                </a:rPr>
                <a:t>89 Species combined FP &amp; MR (May-Oct)</a:t>
              </a:r>
            </a:p>
            <a:p>
              <a:pPr eaLnBrk="1" fontAlgn="auto" hangingPunct="1">
                <a:spcBef>
                  <a:spcPts val="0"/>
                </a:spcBef>
                <a:spcAft>
                  <a:spcPts val="0"/>
                </a:spcAft>
                <a:defRPr/>
              </a:pPr>
              <a:r>
                <a:rPr lang="en-US" sz="3200" b="1" dirty="0">
                  <a:solidFill>
                    <a:schemeClr val="bg1"/>
                  </a:solidFill>
                  <a:latin typeface="+mj-lt"/>
                  <a:cs typeface="+mn-cs"/>
                </a:rPr>
                <a:t>Many of conservation concern…Majority captured in shallow low velocity habitats</a:t>
              </a:r>
              <a:endParaRPr lang="en-US" sz="3200" dirty="0">
                <a:solidFill>
                  <a:schemeClr val="bg1"/>
                </a:solidFill>
                <a:latin typeface="+mj-lt"/>
                <a:cs typeface="+mn-cs"/>
              </a:endParaRPr>
            </a:p>
          </p:txBody>
        </p:sp>
        <p:pic>
          <p:nvPicPr>
            <p:cNvPr id="3482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6990" y="3778136"/>
              <a:ext cx="2400299" cy="102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45321" y="5092484"/>
              <a:ext cx="3511522" cy="176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59302" y="3520876"/>
              <a:ext cx="2942526" cy="176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40114" y="3111284"/>
              <a:ext cx="2433458" cy="176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6606" y="5984218"/>
              <a:ext cx="2911155" cy="102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65" y="4656808"/>
              <a:ext cx="3939856" cy="125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459052" y="2319832"/>
              <a:ext cx="3329330" cy="156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1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203269" y="1352657"/>
              <a:ext cx="4753411" cy="119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Picture 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405863" y="4626479"/>
              <a:ext cx="2510717" cy="859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0" name="Picture 1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26464" y="1574094"/>
              <a:ext cx="2907336" cy="994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1" name="Picture 1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939116" y="2571333"/>
              <a:ext cx="1916183" cy="96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04800" y="1676400"/>
            <a:ext cx="4953000" cy="4525963"/>
          </a:xfrm>
        </p:spPr>
        <p:txBody>
          <a:bodyPr>
            <a:normAutofit fontScale="77500" lnSpcReduction="20000"/>
          </a:bodyPr>
          <a:lstStyle/>
          <a:p>
            <a:pPr marL="45720" indent="0" eaLnBrk="1" fontAlgn="auto" hangingPunct="1">
              <a:spcAft>
                <a:spcPts val="0"/>
              </a:spcAft>
              <a:buFont typeface="Wingdings 2" pitchFamily="18" charset="2"/>
              <a:buNone/>
              <a:defRPr/>
            </a:pPr>
            <a:r>
              <a:rPr lang="en-US" sz="2400" b="1" dirty="0" smtClean="0">
                <a:solidFill>
                  <a:schemeClr val="bg1"/>
                </a:solidFill>
              </a:rPr>
              <a:t>The majority of the fishes were captured in the floodway constituting a total of 14,276 Fishes representing 86 species –Majority of fish captured were small (YOY/Juvenile)</a:t>
            </a:r>
          </a:p>
          <a:p>
            <a:pPr marL="45720" indent="0" eaLnBrk="1" fontAlgn="auto" hangingPunct="1">
              <a:spcAft>
                <a:spcPts val="0"/>
              </a:spcAft>
              <a:buFont typeface="Wingdings 2" pitchFamily="18" charset="2"/>
              <a:buNone/>
              <a:defRPr/>
            </a:pPr>
            <a:endParaRPr lang="en-US" sz="2400" b="1" dirty="0" smtClean="0">
              <a:solidFill>
                <a:schemeClr val="bg1"/>
              </a:solidFill>
            </a:endParaRPr>
          </a:p>
          <a:p>
            <a:pPr marL="45720" indent="0" eaLnBrk="1" fontAlgn="auto" hangingPunct="1">
              <a:spcAft>
                <a:spcPts val="0"/>
              </a:spcAft>
              <a:buFont typeface="Wingdings 2" pitchFamily="18" charset="2"/>
              <a:buNone/>
              <a:defRPr/>
            </a:pPr>
            <a:r>
              <a:rPr lang="en-US" sz="2400" b="1" dirty="0" smtClean="0">
                <a:solidFill>
                  <a:schemeClr val="bg1"/>
                </a:solidFill>
              </a:rPr>
              <a:t>Dominant Species Gizzard shad (highest total catch), silver carp, freshwater drum, and channel catfish</a:t>
            </a:r>
          </a:p>
          <a:p>
            <a:pPr marL="45720" indent="0" eaLnBrk="1" fontAlgn="auto" hangingPunct="1">
              <a:spcAft>
                <a:spcPts val="0"/>
              </a:spcAft>
              <a:buFont typeface="Wingdings 2" pitchFamily="18" charset="2"/>
              <a:buNone/>
              <a:defRPr/>
            </a:pPr>
            <a:endParaRPr lang="en-US" sz="2400" b="1" dirty="0">
              <a:solidFill>
                <a:schemeClr val="bg1"/>
              </a:solidFill>
            </a:endParaRPr>
          </a:p>
          <a:p>
            <a:pPr marL="45720" indent="0" eaLnBrk="1" fontAlgn="auto" hangingPunct="1">
              <a:spcAft>
                <a:spcPts val="0"/>
              </a:spcAft>
              <a:buFont typeface="Wingdings 2" pitchFamily="18" charset="2"/>
              <a:buNone/>
              <a:defRPr/>
            </a:pPr>
            <a:r>
              <a:rPr lang="en-US" sz="2400" b="1" dirty="0" smtClean="0">
                <a:solidFill>
                  <a:schemeClr val="bg1"/>
                </a:solidFill>
              </a:rPr>
              <a:t>Noteworthy species- </a:t>
            </a:r>
          </a:p>
          <a:p>
            <a:pPr marL="45720" indent="0" eaLnBrk="1" fontAlgn="auto" hangingPunct="1">
              <a:spcAft>
                <a:spcPts val="0"/>
              </a:spcAft>
              <a:buFont typeface="Wingdings 2" pitchFamily="18" charset="2"/>
              <a:buNone/>
              <a:defRPr/>
            </a:pPr>
            <a:endParaRPr lang="en-US" sz="2400" b="1" dirty="0">
              <a:solidFill>
                <a:schemeClr val="bg1"/>
              </a:solidFill>
            </a:endParaRPr>
          </a:p>
          <a:p>
            <a:pPr marL="45720" indent="0" eaLnBrk="1" fontAlgn="auto" hangingPunct="1">
              <a:spcAft>
                <a:spcPts val="0"/>
              </a:spcAft>
              <a:buFont typeface="Wingdings 2" pitchFamily="18" charset="2"/>
              <a:buNone/>
              <a:defRPr/>
            </a:pPr>
            <a:r>
              <a:rPr lang="en-US" sz="2400" b="1" dirty="0" smtClean="0">
                <a:solidFill>
                  <a:schemeClr val="bg1"/>
                </a:solidFill>
              </a:rPr>
              <a:t>We captured YOY </a:t>
            </a:r>
            <a:r>
              <a:rPr lang="en-US" sz="2400" b="1" dirty="0" err="1" smtClean="0">
                <a:solidFill>
                  <a:schemeClr val="bg1"/>
                </a:solidFill>
              </a:rPr>
              <a:t>Scaph</a:t>
            </a:r>
            <a:r>
              <a:rPr lang="en-US" sz="2400" b="1" dirty="0" smtClean="0">
                <a:solidFill>
                  <a:schemeClr val="bg1"/>
                </a:solidFill>
              </a:rPr>
              <a:t> sturgeon, </a:t>
            </a:r>
          </a:p>
          <a:p>
            <a:pPr marL="45720" indent="0" eaLnBrk="1" fontAlgn="auto" hangingPunct="1">
              <a:spcAft>
                <a:spcPts val="0"/>
              </a:spcAft>
              <a:buFont typeface="Wingdings 2" pitchFamily="18" charset="2"/>
              <a:buNone/>
              <a:defRPr/>
            </a:pPr>
            <a:r>
              <a:rPr lang="en-US" sz="2400" b="1" dirty="0" smtClean="0">
                <a:solidFill>
                  <a:schemeClr val="bg1"/>
                </a:solidFill>
              </a:rPr>
              <a:t>paddlefish, and four species of invasive carp….plus many YOY </a:t>
            </a:r>
            <a:r>
              <a:rPr lang="en-US" sz="2400" b="1" dirty="0" err="1" smtClean="0">
                <a:solidFill>
                  <a:schemeClr val="bg1"/>
                </a:solidFill>
              </a:rPr>
              <a:t>centrarchids</a:t>
            </a:r>
            <a:r>
              <a:rPr lang="en-US" sz="2400" b="1" dirty="0" smtClean="0">
                <a:solidFill>
                  <a:schemeClr val="bg1"/>
                </a:solidFill>
              </a:rPr>
              <a:t>, </a:t>
            </a:r>
            <a:r>
              <a:rPr lang="en-US" sz="2400" b="1" dirty="0" err="1" smtClean="0">
                <a:solidFill>
                  <a:schemeClr val="bg1"/>
                </a:solidFill>
              </a:rPr>
              <a:t>moronids</a:t>
            </a:r>
            <a:r>
              <a:rPr lang="en-US" sz="2400" b="1" dirty="0" smtClean="0">
                <a:solidFill>
                  <a:schemeClr val="bg1"/>
                </a:solidFill>
              </a:rPr>
              <a:t>, </a:t>
            </a:r>
            <a:r>
              <a:rPr lang="en-US" sz="2400" b="1" dirty="0" err="1" smtClean="0">
                <a:solidFill>
                  <a:schemeClr val="bg1"/>
                </a:solidFill>
              </a:rPr>
              <a:t>sauger</a:t>
            </a:r>
            <a:endParaRPr lang="en-US" sz="2400" b="1" dirty="0" smtClean="0">
              <a:solidFill>
                <a:schemeClr val="bg1"/>
              </a:solidFill>
            </a:endParaRPr>
          </a:p>
        </p:txBody>
      </p:sp>
      <p:sp>
        <p:nvSpPr>
          <p:cNvPr id="2" name="Title 1"/>
          <p:cNvSpPr>
            <a:spLocks noGrp="1"/>
          </p:cNvSpPr>
          <p:nvPr>
            <p:ph type="title"/>
          </p:nvPr>
        </p:nvSpPr>
        <p:spPr>
          <a:xfrm>
            <a:off x="457200" y="609600"/>
            <a:ext cx="8229600" cy="1143000"/>
          </a:xfrm>
        </p:spPr>
        <p:txBody>
          <a:bodyPr/>
          <a:lstStyle/>
          <a:p>
            <a:pPr eaLnBrk="1" fontAlgn="auto" hangingPunct="1">
              <a:spcAft>
                <a:spcPts val="0"/>
              </a:spcAft>
              <a:defRPr/>
            </a:pPr>
            <a:r>
              <a:rPr lang="en-US" b="1" dirty="0" smtClean="0"/>
              <a:t>Floodplain</a:t>
            </a:r>
            <a:endParaRPr lang="en-US" b="1" dirty="0"/>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Owner\AppData\Local\Microsoft\Windows\Temporary Internet Files\Content.IE5\C15ABJ3T\10150913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953000" y="2362200"/>
            <a:ext cx="4267200" cy="4525963"/>
          </a:xfrm>
        </p:spPr>
        <p:txBody>
          <a:bodyPr/>
          <a:lstStyle/>
          <a:p>
            <a:pPr marL="0" indent="0" eaLnBrk="1" fontAlgn="auto" hangingPunct="1">
              <a:spcAft>
                <a:spcPts val="0"/>
              </a:spcAft>
              <a:buFont typeface="Wingdings 2" pitchFamily="18" charset="2"/>
              <a:buNone/>
              <a:defRPr/>
            </a:pPr>
            <a:r>
              <a:rPr lang="en-US" b="1" dirty="0" smtClean="0">
                <a:solidFill>
                  <a:schemeClr val="bg1"/>
                </a:solidFill>
              </a:rPr>
              <a:t>In the adjacent main river, we captured 4,766 </a:t>
            </a:r>
            <a:r>
              <a:rPr lang="en-US" b="1" dirty="0">
                <a:solidFill>
                  <a:schemeClr val="bg1"/>
                </a:solidFill>
              </a:rPr>
              <a:t>f</a:t>
            </a:r>
            <a:r>
              <a:rPr lang="en-US" b="1" dirty="0" smtClean="0">
                <a:solidFill>
                  <a:schemeClr val="bg1"/>
                </a:solidFill>
              </a:rPr>
              <a:t>ishes consisting of 62 Species</a:t>
            </a:r>
          </a:p>
          <a:p>
            <a:pPr marL="274320" eaLnBrk="1" fontAlgn="auto" hangingPunct="1">
              <a:spcAft>
                <a:spcPts val="0"/>
              </a:spcAft>
              <a:defRPr/>
            </a:pPr>
            <a:endParaRPr lang="en-US" b="1" dirty="0">
              <a:solidFill>
                <a:schemeClr val="bg1"/>
              </a:solidFill>
            </a:endParaRPr>
          </a:p>
          <a:p>
            <a:pPr marL="0" indent="0" eaLnBrk="1" fontAlgn="auto" hangingPunct="1">
              <a:spcAft>
                <a:spcPts val="0"/>
              </a:spcAft>
              <a:buFont typeface="Wingdings 2" pitchFamily="18" charset="2"/>
              <a:buNone/>
              <a:defRPr/>
            </a:pPr>
            <a:r>
              <a:rPr lang="en-US" b="1" dirty="0" smtClean="0">
                <a:solidFill>
                  <a:schemeClr val="bg1"/>
                </a:solidFill>
              </a:rPr>
              <a:t>Dominant species were silver carp (highest total catch), gizzard shad, channel </a:t>
            </a:r>
            <a:r>
              <a:rPr lang="en-US" b="1" dirty="0" err="1" smtClean="0">
                <a:solidFill>
                  <a:schemeClr val="bg1"/>
                </a:solidFill>
              </a:rPr>
              <a:t>catfsh</a:t>
            </a:r>
            <a:r>
              <a:rPr lang="en-US" b="1" dirty="0" smtClean="0">
                <a:solidFill>
                  <a:schemeClr val="bg1"/>
                </a:solidFill>
              </a:rPr>
              <a:t>, and freshwater drum</a:t>
            </a:r>
          </a:p>
          <a:p>
            <a:pPr marL="0" indent="0" eaLnBrk="1" fontAlgn="auto" hangingPunct="1">
              <a:spcAft>
                <a:spcPts val="0"/>
              </a:spcAft>
              <a:buFont typeface="Wingdings 2" pitchFamily="18" charset="2"/>
              <a:buNone/>
              <a:defRPr/>
            </a:pPr>
            <a:endParaRPr lang="en-US" b="1" dirty="0" smtClean="0">
              <a:solidFill>
                <a:schemeClr val="bg1"/>
              </a:solidFill>
            </a:endParaRPr>
          </a:p>
          <a:p>
            <a:pPr marL="0" indent="0" eaLnBrk="1" fontAlgn="auto" hangingPunct="1">
              <a:spcAft>
                <a:spcPts val="0"/>
              </a:spcAft>
              <a:buFont typeface="Wingdings 2" pitchFamily="18" charset="2"/>
              <a:buNone/>
              <a:defRPr/>
            </a:pPr>
            <a:r>
              <a:rPr lang="en-US" b="1" dirty="0" smtClean="0">
                <a:solidFill>
                  <a:schemeClr val="bg1"/>
                </a:solidFill>
              </a:rPr>
              <a:t>Noteworthy species-</a:t>
            </a:r>
          </a:p>
          <a:p>
            <a:pPr marL="0" indent="0" eaLnBrk="1" fontAlgn="auto" hangingPunct="1">
              <a:spcAft>
                <a:spcPts val="0"/>
              </a:spcAft>
              <a:buFont typeface="Wingdings 2" pitchFamily="18" charset="2"/>
              <a:buNone/>
              <a:defRPr/>
            </a:pPr>
            <a:r>
              <a:rPr lang="en-US" b="1" dirty="0" smtClean="0">
                <a:solidFill>
                  <a:schemeClr val="bg1"/>
                </a:solidFill>
              </a:rPr>
              <a:t>Lots of sturgeon and </a:t>
            </a:r>
            <a:r>
              <a:rPr lang="en-US" b="1" dirty="0" err="1" smtClean="0">
                <a:solidFill>
                  <a:schemeClr val="bg1"/>
                </a:solidFill>
              </a:rPr>
              <a:t>pdfh</a:t>
            </a:r>
            <a:endParaRPr lang="en-US" b="1" dirty="0" smtClean="0">
              <a:solidFill>
                <a:schemeClr val="bg1"/>
              </a:solidFill>
            </a:endParaRPr>
          </a:p>
          <a:p>
            <a:pPr marL="0" indent="0" eaLnBrk="1" fontAlgn="auto" hangingPunct="1">
              <a:spcAft>
                <a:spcPts val="0"/>
              </a:spcAft>
              <a:buFont typeface="Wingdings 2" pitchFamily="18" charset="2"/>
              <a:buNone/>
              <a:defRPr/>
            </a:pPr>
            <a:r>
              <a:rPr lang="en-US" b="1" dirty="0" smtClean="0">
                <a:solidFill>
                  <a:schemeClr val="bg1"/>
                </a:solidFill>
              </a:rPr>
              <a:t>Harlequin Darter, American Eel</a:t>
            </a:r>
          </a:p>
          <a:p>
            <a:pPr marL="274320" eaLnBrk="1" fontAlgn="auto" hangingPunct="1">
              <a:spcAft>
                <a:spcPts val="0"/>
              </a:spcAft>
              <a:defRPr/>
            </a:pPr>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b="1" dirty="0" smtClean="0"/>
              <a:t>Main River</a:t>
            </a:r>
            <a:endParaRPr lang="en-US" b="1" dirty="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874838"/>
            <a:ext cx="4191000" cy="4525962"/>
          </a:xfrm>
        </p:spPr>
        <p:txBody>
          <a:bodyPr>
            <a:normAutofit fontScale="70000" lnSpcReduction="20000"/>
          </a:bodyPr>
          <a:lstStyle/>
          <a:p>
            <a:pPr marL="0" indent="0" eaLnBrk="1" fontAlgn="auto" hangingPunct="1">
              <a:spcAft>
                <a:spcPts val="0"/>
              </a:spcAft>
              <a:buFont typeface="Wingdings 2" pitchFamily="18" charset="2"/>
              <a:buNone/>
              <a:defRPr/>
            </a:pPr>
            <a:r>
              <a:rPr lang="en-US" b="1" dirty="0" smtClean="0"/>
              <a:t>Floodplain diversity index 2.31</a:t>
            </a:r>
          </a:p>
          <a:p>
            <a:pPr marL="0" indent="0" eaLnBrk="1" fontAlgn="auto" hangingPunct="1">
              <a:spcAft>
                <a:spcPts val="0"/>
              </a:spcAft>
              <a:buFont typeface="Wingdings 2" pitchFamily="18" charset="2"/>
              <a:buNone/>
              <a:defRPr/>
            </a:pPr>
            <a:r>
              <a:rPr lang="en-US" b="1" dirty="0" smtClean="0"/>
              <a:t>Main river diversity index 1.99</a:t>
            </a:r>
          </a:p>
          <a:p>
            <a:pPr marL="274320" eaLnBrk="1" fontAlgn="auto" hangingPunct="1">
              <a:spcAft>
                <a:spcPts val="0"/>
              </a:spcAft>
              <a:defRPr/>
            </a:pPr>
            <a:endParaRPr lang="en-US" b="1" dirty="0"/>
          </a:p>
          <a:p>
            <a:pPr marL="274320" eaLnBrk="1" fontAlgn="auto" hangingPunct="1">
              <a:spcAft>
                <a:spcPts val="0"/>
              </a:spcAft>
              <a:defRPr/>
            </a:pPr>
            <a:endParaRPr lang="en-US" b="1" dirty="0" smtClean="0"/>
          </a:p>
          <a:p>
            <a:pPr marL="0" indent="0" eaLnBrk="1" fontAlgn="auto" hangingPunct="1">
              <a:spcAft>
                <a:spcPts val="0"/>
              </a:spcAft>
              <a:buFont typeface="Wingdings 2" pitchFamily="18" charset="2"/>
              <a:buNone/>
              <a:defRPr/>
            </a:pPr>
            <a:r>
              <a:rPr lang="en-US" b="1" dirty="0" smtClean="0"/>
              <a:t>This suggests that inundation of the floodplain may increase diversity </a:t>
            </a:r>
          </a:p>
          <a:p>
            <a:pPr marL="0" indent="0" eaLnBrk="1" fontAlgn="auto" hangingPunct="1">
              <a:spcAft>
                <a:spcPts val="0"/>
              </a:spcAft>
              <a:buFont typeface="Wingdings 2" pitchFamily="18" charset="2"/>
              <a:buNone/>
              <a:defRPr/>
            </a:pPr>
            <a:endParaRPr lang="en-US" b="1" dirty="0" smtClean="0"/>
          </a:p>
          <a:p>
            <a:pPr marL="274320" eaLnBrk="1" fontAlgn="auto" hangingPunct="1">
              <a:spcAft>
                <a:spcPts val="0"/>
              </a:spcAft>
              <a:defRPr/>
            </a:pPr>
            <a:endParaRPr lang="en-US" b="1" dirty="0"/>
          </a:p>
          <a:p>
            <a:pPr marL="0" indent="0" eaLnBrk="1" fontAlgn="auto" hangingPunct="1">
              <a:spcAft>
                <a:spcPts val="0"/>
              </a:spcAft>
              <a:buFont typeface="Wingdings 2" pitchFamily="18" charset="2"/>
              <a:buNone/>
              <a:defRPr/>
            </a:pPr>
            <a:r>
              <a:rPr lang="en-US" b="1" dirty="0" smtClean="0"/>
              <a:t>We don’t know whether the fish are moving to these areas to gain refuge or if they are selecting these areas….</a:t>
            </a:r>
            <a:endParaRPr lang="en-US" b="1" dirty="0"/>
          </a:p>
        </p:txBody>
      </p:sp>
      <p:pic>
        <p:nvPicPr>
          <p:cNvPr id="38915" name="Content Placeholder 5" descr="net of fish.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406650"/>
            <a:ext cx="4038600" cy="3032125"/>
          </a:xfrm>
        </p:spPr>
      </p:pic>
      <p:sp>
        <p:nvSpPr>
          <p:cNvPr id="2" name="Title 1"/>
          <p:cNvSpPr>
            <a:spLocks noGrp="1"/>
          </p:cNvSpPr>
          <p:nvPr>
            <p:ph type="title"/>
          </p:nvPr>
        </p:nvSpPr>
        <p:spPr/>
        <p:txBody>
          <a:bodyPr/>
          <a:lstStyle/>
          <a:p>
            <a:pPr eaLnBrk="1" fontAlgn="auto" hangingPunct="1">
              <a:spcAft>
                <a:spcPts val="0"/>
              </a:spcAft>
              <a:defRPr/>
            </a:pPr>
            <a:r>
              <a:rPr lang="en-US" b="1" dirty="0" smtClean="0"/>
              <a:t>Diversity</a:t>
            </a:r>
            <a:endParaRPr lang="en-US" b="1"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 y="3914775"/>
            <a:ext cx="3656013"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8229600" cy="3048000"/>
          </a:xfrm>
        </p:spPr>
        <p:txBody>
          <a:bodyPr/>
          <a:lstStyle/>
          <a:p>
            <a:pPr marL="0" indent="0" eaLnBrk="1" fontAlgn="auto" hangingPunct="1">
              <a:spcAft>
                <a:spcPts val="0"/>
              </a:spcAft>
              <a:buFont typeface="Wingdings 2" pitchFamily="18" charset="2"/>
              <a:buNone/>
              <a:defRPr/>
            </a:pPr>
            <a:r>
              <a:rPr lang="en-US" b="1" dirty="0" smtClean="0"/>
              <a:t>Of the multiple benefits to fishes, we are going to focus on three primary factors</a:t>
            </a:r>
          </a:p>
          <a:p>
            <a:pPr marL="548640" lvl="1" indent="-182880" eaLnBrk="1" fontAlgn="auto" hangingPunct="1">
              <a:spcAft>
                <a:spcPts val="0"/>
              </a:spcAft>
              <a:defRPr/>
            </a:pPr>
            <a:r>
              <a:rPr lang="en-US" b="1" dirty="0" smtClean="0"/>
              <a:t>Diversity</a:t>
            </a:r>
          </a:p>
          <a:p>
            <a:pPr marL="548640" lvl="1" indent="-182880" eaLnBrk="1" fontAlgn="auto" hangingPunct="1">
              <a:spcAft>
                <a:spcPts val="0"/>
              </a:spcAft>
              <a:defRPr/>
            </a:pPr>
            <a:r>
              <a:rPr lang="en-US" b="1" dirty="0" smtClean="0"/>
              <a:t>Density (i.e., relative abundance)</a:t>
            </a:r>
          </a:p>
          <a:p>
            <a:pPr marL="548640" lvl="1" indent="-182880" eaLnBrk="1" fontAlgn="auto" hangingPunct="1">
              <a:spcAft>
                <a:spcPts val="0"/>
              </a:spcAft>
              <a:defRPr/>
            </a:pPr>
            <a:r>
              <a:rPr lang="en-US" b="1" dirty="0" smtClean="0"/>
              <a:t>Growth (via tissue increase over </a:t>
            </a:r>
            <a:r>
              <a:rPr lang="en-US" b="1" dirty="0"/>
              <a:t>time) </a:t>
            </a:r>
          </a:p>
          <a:p>
            <a:pPr marL="548640" lvl="1" indent="-182880" eaLnBrk="1" fontAlgn="auto" hangingPunct="1">
              <a:spcAft>
                <a:spcPts val="0"/>
              </a:spcAft>
              <a:defRPr/>
            </a:pPr>
            <a:endParaRPr lang="en-US" b="1" dirty="0" smtClean="0"/>
          </a:p>
          <a:p>
            <a:pPr marL="0" indent="0" eaLnBrk="1" fontAlgn="auto" hangingPunct="1">
              <a:spcAft>
                <a:spcPts val="0"/>
              </a:spcAft>
              <a:buFont typeface="Wingdings 2" pitchFamily="18" charset="2"/>
              <a:buNone/>
              <a:defRPr/>
            </a:pPr>
            <a:r>
              <a:rPr lang="en-US" b="1" dirty="0" smtClean="0"/>
              <a:t>So…what do we know based on previous work? Well…</a:t>
            </a:r>
            <a:endParaRPr lang="en-US" b="1" dirty="0"/>
          </a:p>
          <a:p>
            <a:pPr marL="548640" lvl="1" indent="-182880" eaLnBrk="1" fontAlgn="auto" hangingPunct="1">
              <a:spcAft>
                <a:spcPts val="0"/>
              </a:spcAft>
              <a:defRPr/>
            </a:pPr>
            <a:endParaRPr lang="en-US" dirty="0"/>
          </a:p>
          <a:p>
            <a:pPr marL="548640" lvl="1" indent="-182880" eaLnBrk="1" fontAlgn="auto" hangingPunct="1">
              <a:spcAft>
                <a:spcPts val="0"/>
              </a:spcAft>
              <a:defRPr/>
            </a:pPr>
            <a:endParaRPr lang="en-US" dirty="0" smtClean="0"/>
          </a:p>
        </p:txBody>
      </p:sp>
      <p:sp>
        <p:nvSpPr>
          <p:cNvPr id="2" name="Title 1"/>
          <p:cNvSpPr>
            <a:spLocks noGrp="1"/>
          </p:cNvSpPr>
          <p:nvPr>
            <p:ph type="title"/>
          </p:nvPr>
        </p:nvSpPr>
        <p:spPr>
          <a:xfrm>
            <a:off x="457200" y="0"/>
            <a:ext cx="8229600" cy="1143000"/>
          </a:xfrm>
        </p:spPr>
        <p:txBody>
          <a:bodyPr/>
          <a:lstStyle/>
          <a:p>
            <a:pPr eaLnBrk="1" fontAlgn="auto" hangingPunct="1">
              <a:spcAft>
                <a:spcPts val="0"/>
              </a:spcAft>
              <a:defRPr/>
            </a:pPr>
            <a:r>
              <a:rPr lang="en-US" b="1" dirty="0" smtClean="0"/>
              <a:t>FPC Benefits Fishes</a:t>
            </a:r>
            <a:endParaRPr lang="en-US" b="1" dirty="0"/>
          </a:p>
        </p:txBody>
      </p:sp>
      <p:pic>
        <p:nvPicPr>
          <p:cNvPr id="1229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1700" y="4494213"/>
            <a:ext cx="3086100" cy="213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Callout 6"/>
          <p:cNvSpPr/>
          <p:nvPr/>
        </p:nvSpPr>
        <p:spPr>
          <a:xfrm flipH="1">
            <a:off x="5181600" y="4189413"/>
            <a:ext cx="1524000" cy="1219200"/>
          </a:xfrm>
          <a:prstGeom prst="wedgeEllipseCallout">
            <a:avLst>
              <a:gd name="adj1" fmla="val -28333"/>
              <a:gd name="adj2" fmla="val 5781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I’M SO HAPPY!</a:t>
            </a:r>
          </a:p>
        </p:txBody>
      </p:sp>
      <p:sp>
        <p:nvSpPr>
          <p:cNvPr id="12295" name="TextBox 8"/>
          <p:cNvSpPr txBox="1">
            <a:spLocks noChangeArrowheads="1"/>
          </p:cNvSpPr>
          <p:nvPr/>
        </p:nvSpPr>
        <p:spPr bwMode="auto">
          <a:xfrm>
            <a:off x="4114800" y="4799013"/>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endParaRPr lang="en-US" altLang="en-US" sz="1800">
              <a:solidFill>
                <a:schemeClr val="tx1"/>
              </a:solidFill>
            </a:endParaRPr>
          </a:p>
        </p:txBody>
      </p:sp>
      <p:sp>
        <p:nvSpPr>
          <p:cNvPr id="12296" name="TextBox 10"/>
          <p:cNvSpPr txBox="1">
            <a:spLocks noChangeArrowheads="1"/>
          </p:cNvSpPr>
          <p:nvPr/>
        </p:nvSpPr>
        <p:spPr bwMode="auto">
          <a:xfrm>
            <a:off x="4114800" y="4525963"/>
            <a:ext cx="1066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9600" b="1">
                <a:solidFill>
                  <a:schemeClr val="tx1"/>
                </a:solidFill>
              </a:rPr>
              <a:t>=</a:t>
            </a:r>
          </a:p>
        </p:txBody>
      </p:sp>
      <p:sp>
        <p:nvSpPr>
          <p:cNvPr id="12297" name="TextBox 12"/>
          <p:cNvSpPr txBox="1">
            <a:spLocks noChangeArrowheads="1"/>
          </p:cNvSpPr>
          <p:nvPr/>
        </p:nvSpPr>
        <p:spPr bwMode="auto">
          <a:xfrm>
            <a:off x="95250" y="6213475"/>
            <a:ext cx="4476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b="1">
                <a:solidFill>
                  <a:schemeClr val="tx1"/>
                </a:solidFill>
              </a:rPr>
              <a:t>FLOODPLAIN CONNECTIVITY</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19263"/>
            <a:ext cx="8407400" cy="4986337"/>
          </a:xfrm>
        </p:spPr>
        <p:txBody>
          <a:bodyPr>
            <a:normAutofit lnSpcReduction="10000"/>
          </a:bodyPr>
          <a:lstStyle/>
          <a:p>
            <a:pPr marL="0" indent="0" eaLnBrk="1" fontAlgn="auto" hangingPunct="1">
              <a:spcAft>
                <a:spcPts val="0"/>
              </a:spcAft>
              <a:buFont typeface="Wingdings 2" pitchFamily="18" charset="2"/>
              <a:buNone/>
              <a:defRPr/>
            </a:pPr>
            <a:r>
              <a:rPr lang="en-US" b="1" dirty="0" smtClean="0"/>
              <a:t>Floodplain density </a:t>
            </a:r>
          </a:p>
          <a:p>
            <a:pPr marL="548640" lvl="1" indent="-182880" eaLnBrk="1" fontAlgn="auto" hangingPunct="1">
              <a:spcAft>
                <a:spcPts val="0"/>
              </a:spcAft>
              <a:defRPr/>
            </a:pPr>
            <a:r>
              <a:rPr lang="en-US" b="1" dirty="0" smtClean="0"/>
              <a:t>Gizzard Shad 14.39 /min</a:t>
            </a:r>
          </a:p>
          <a:p>
            <a:pPr marL="548640" lvl="1" indent="-182880" eaLnBrk="1" fontAlgn="auto" hangingPunct="1">
              <a:spcAft>
                <a:spcPts val="0"/>
              </a:spcAft>
              <a:defRPr/>
            </a:pPr>
            <a:r>
              <a:rPr lang="en-US" b="1" dirty="0" smtClean="0"/>
              <a:t>Silver Carp 4.13 /min</a:t>
            </a:r>
          </a:p>
          <a:p>
            <a:pPr marL="548640" lvl="1" indent="-182880" eaLnBrk="1" fontAlgn="auto" hangingPunct="1">
              <a:spcAft>
                <a:spcPts val="0"/>
              </a:spcAft>
              <a:defRPr/>
            </a:pPr>
            <a:r>
              <a:rPr lang="en-US" b="1" dirty="0" smtClean="0"/>
              <a:t>Freshwater Drum 6.89/min</a:t>
            </a:r>
          </a:p>
          <a:p>
            <a:pPr marL="548640" lvl="1" indent="-182880" eaLnBrk="1" fontAlgn="auto" hangingPunct="1">
              <a:spcAft>
                <a:spcPts val="0"/>
              </a:spcAft>
              <a:defRPr/>
            </a:pPr>
            <a:r>
              <a:rPr lang="en-US" b="1" dirty="0" smtClean="0"/>
              <a:t>Channel Catfish 0.14 /min</a:t>
            </a:r>
          </a:p>
          <a:p>
            <a:pPr marL="0" indent="0" eaLnBrk="1" fontAlgn="auto" hangingPunct="1">
              <a:spcAft>
                <a:spcPts val="0"/>
              </a:spcAft>
              <a:buFont typeface="Wingdings 2" pitchFamily="18" charset="2"/>
              <a:buNone/>
              <a:defRPr/>
            </a:pPr>
            <a:r>
              <a:rPr lang="en-US" b="1" dirty="0" smtClean="0"/>
              <a:t>Main River density </a:t>
            </a:r>
          </a:p>
          <a:p>
            <a:pPr marL="548640" lvl="1" indent="-182880" eaLnBrk="1" fontAlgn="auto" hangingPunct="1">
              <a:spcAft>
                <a:spcPts val="0"/>
              </a:spcAft>
              <a:defRPr/>
            </a:pPr>
            <a:r>
              <a:rPr lang="en-US" b="1" dirty="0" smtClean="0"/>
              <a:t>Gizzard Shad 0.81/min</a:t>
            </a:r>
          </a:p>
          <a:p>
            <a:pPr marL="548640" lvl="1" indent="-182880" eaLnBrk="1" fontAlgn="auto" hangingPunct="1">
              <a:spcAft>
                <a:spcPts val="0"/>
              </a:spcAft>
              <a:defRPr/>
            </a:pPr>
            <a:r>
              <a:rPr lang="en-US" b="1" dirty="0" smtClean="0"/>
              <a:t>Silver Carp 3.81 /min</a:t>
            </a:r>
          </a:p>
          <a:p>
            <a:pPr marL="548640" lvl="1" indent="-182880" eaLnBrk="1" fontAlgn="auto" hangingPunct="1">
              <a:spcAft>
                <a:spcPts val="0"/>
              </a:spcAft>
              <a:defRPr/>
            </a:pPr>
            <a:r>
              <a:rPr lang="en-US" b="1" dirty="0" smtClean="0"/>
              <a:t>Freshwater Drum 0.56 /min</a:t>
            </a:r>
          </a:p>
          <a:p>
            <a:pPr marL="548640" lvl="1" indent="-182880" eaLnBrk="1" fontAlgn="auto" hangingPunct="1">
              <a:spcAft>
                <a:spcPts val="0"/>
              </a:spcAft>
              <a:defRPr/>
            </a:pPr>
            <a:r>
              <a:rPr lang="en-US" b="1" dirty="0" smtClean="0"/>
              <a:t>Channel Catfish 1.73 /min</a:t>
            </a:r>
          </a:p>
          <a:p>
            <a:pPr marL="0" indent="0" eaLnBrk="1" fontAlgn="auto" hangingPunct="1">
              <a:spcAft>
                <a:spcPts val="0"/>
              </a:spcAft>
              <a:buFont typeface="Wingdings 2" pitchFamily="18" charset="2"/>
              <a:buNone/>
              <a:defRPr/>
            </a:pPr>
            <a:r>
              <a:rPr lang="en-US" b="1" dirty="0" smtClean="0"/>
              <a:t>Given the catch rates of the most dominant taxa (except channel catfish), the floodplain exhibits higher density than the main river.  </a:t>
            </a:r>
          </a:p>
          <a:p>
            <a:pPr marL="0" indent="0" eaLnBrk="1" fontAlgn="auto" hangingPunct="1">
              <a:spcAft>
                <a:spcPts val="0"/>
              </a:spcAft>
              <a:buFont typeface="Wingdings 2" pitchFamily="18" charset="2"/>
              <a:buNone/>
              <a:defRPr/>
            </a:pPr>
            <a:r>
              <a:rPr lang="en-US" b="1" dirty="0" smtClean="0"/>
              <a:t>Note: Silver carp relative abundance similar between main river and floodplain</a:t>
            </a:r>
          </a:p>
          <a:p>
            <a:pPr marL="457200" lvl="1" indent="0" eaLnBrk="1" fontAlgn="auto" hangingPunct="1">
              <a:spcAft>
                <a:spcPts val="0"/>
              </a:spcAft>
              <a:buFont typeface="Wingdings" pitchFamily="2" charset="2"/>
              <a:buNone/>
              <a:defRPr/>
            </a:pPr>
            <a:endParaRPr lang="en-US" dirty="0" smtClean="0"/>
          </a:p>
          <a:p>
            <a:pPr marL="548640" lvl="1" indent="-182880" eaLnBrk="1" fontAlgn="auto" hangingPunct="1">
              <a:spcAft>
                <a:spcPts val="0"/>
              </a:spcAft>
              <a:defRPr/>
            </a:pPr>
            <a:endParaRPr lang="en-US" dirty="0"/>
          </a:p>
        </p:txBody>
      </p:sp>
      <p:sp>
        <p:nvSpPr>
          <p:cNvPr id="2" name="Title 1"/>
          <p:cNvSpPr>
            <a:spLocks noGrp="1"/>
          </p:cNvSpPr>
          <p:nvPr>
            <p:ph type="title"/>
          </p:nvPr>
        </p:nvSpPr>
        <p:spPr/>
        <p:txBody>
          <a:bodyPr>
            <a:normAutofit/>
          </a:bodyPr>
          <a:lstStyle/>
          <a:p>
            <a:pPr eaLnBrk="1" fontAlgn="auto" hangingPunct="1">
              <a:spcAft>
                <a:spcPts val="0"/>
              </a:spcAft>
              <a:defRPr/>
            </a:pPr>
            <a:r>
              <a:rPr lang="en-US" b="1" dirty="0" smtClean="0"/>
              <a:t>Density</a:t>
            </a:r>
            <a:endParaRPr lang="en-US" b="1" dirty="0"/>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8229600" cy="4876800"/>
          </a:xfrm>
        </p:spPr>
        <p:txBody>
          <a:bodyPr>
            <a:normAutofit fontScale="92500"/>
          </a:bodyPr>
          <a:lstStyle/>
          <a:p>
            <a:pPr marL="45720" indent="0" eaLnBrk="1" fontAlgn="auto" hangingPunct="1">
              <a:spcAft>
                <a:spcPts val="0"/>
              </a:spcAft>
              <a:buFont typeface="Wingdings 2" pitchFamily="18" charset="2"/>
              <a:buNone/>
              <a:defRPr/>
            </a:pPr>
            <a:r>
              <a:rPr lang="en-US" b="1" dirty="0" smtClean="0"/>
              <a:t>Floodplain  </a:t>
            </a:r>
          </a:p>
          <a:p>
            <a:pPr marL="365760" lvl="1" indent="0" eaLnBrk="1" fontAlgn="auto" hangingPunct="1">
              <a:spcAft>
                <a:spcPts val="0"/>
              </a:spcAft>
              <a:buFont typeface="Wingdings" pitchFamily="2" charset="2"/>
              <a:buNone/>
              <a:defRPr/>
            </a:pPr>
            <a:r>
              <a:rPr lang="en-US" b="1" dirty="0" smtClean="0"/>
              <a:t>Gizzard Shad 2.85mm/d</a:t>
            </a:r>
          </a:p>
          <a:p>
            <a:pPr marL="365760" lvl="1" indent="0" eaLnBrk="1" fontAlgn="auto" hangingPunct="1">
              <a:spcAft>
                <a:spcPts val="0"/>
              </a:spcAft>
              <a:buFont typeface="Wingdings" pitchFamily="2" charset="2"/>
              <a:buNone/>
              <a:defRPr/>
            </a:pPr>
            <a:r>
              <a:rPr lang="en-US" b="1" dirty="0" smtClean="0"/>
              <a:t>Silver Carp 2.5 mm/d</a:t>
            </a:r>
          </a:p>
          <a:p>
            <a:pPr marL="365760" lvl="1" indent="0" eaLnBrk="1" fontAlgn="auto" hangingPunct="1">
              <a:spcAft>
                <a:spcPts val="0"/>
              </a:spcAft>
              <a:buFont typeface="Wingdings" pitchFamily="2" charset="2"/>
              <a:buNone/>
              <a:defRPr/>
            </a:pPr>
            <a:r>
              <a:rPr lang="en-US" b="1" dirty="0" smtClean="0"/>
              <a:t>Freshwater Drum 1.49 mm/d</a:t>
            </a:r>
          </a:p>
          <a:p>
            <a:pPr marL="365760" lvl="1" indent="0" eaLnBrk="1" fontAlgn="auto" hangingPunct="1">
              <a:spcAft>
                <a:spcPts val="0"/>
              </a:spcAft>
              <a:buFont typeface="Wingdings" pitchFamily="2" charset="2"/>
              <a:buNone/>
              <a:defRPr/>
            </a:pPr>
            <a:r>
              <a:rPr lang="en-US" b="1" dirty="0" smtClean="0"/>
              <a:t>Channel Catfish 0.72 mm/d</a:t>
            </a:r>
          </a:p>
          <a:p>
            <a:pPr marL="45720" indent="0" eaLnBrk="1" fontAlgn="auto" hangingPunct="1">
              <a:spcAft>
                <a:spcPts val="0"/>
              </a:spcAft>
              <a:buFont typeface="Wingdings 2" pitchFamily="18" charset="2"/>
              <a:buNone/>
              <a:defRPr/>
            </a:pPr>
            <a:r>
              <a:rPr lang="en-US" b="1" dirty="0" smtClean="0"/>
              <a:t> Main River  </a:t>
            </a:r>
          </a:p>
          <a:p>
            <a:pPr marL="365760" lvl="1" indent="0" eaLnBrk="1" fontAlgn="auto" hangingPunct="1">
              <a:spcAft>
                <a:spcPts val="0"/>
              </a:spcAft>
              <a:buFont typeface="Wingdings" pitchFamily="2" charset="2"/>
              <a:buNone/>
              <a:defRPr/>
            </a:pPr>
            <a:r>
              <a:rPr lang="en-US" b="1" dirty="0" smtClean="0"/>
              <a:t>Gizzard Shad 1.42 mm/d</a:t>
            </a:r>
          </a:p>
          <a:p>
            <a:pPr marL="365760" lvl="1" indent="0" eaLnBrk="1" fontAlgn="auto" hangingPunct="1">
              <a:spcAft>
                <a:spcPts val="0"/>
              </a:spcAft>
              <a:buFont typeface="Wingdings" pitchFamily="2" charset="2"/>
              <a:buNone/>
              <a:defRPr/>
            </a:pPr>
            <a:r>
              <a:rPr lang="en-US" b="1" dirty="0" smtClean="0"/>
              <a:t>Silver Carp 2.5 mm/d</a:t>
            </a:r>
          </a:p>
          <a:p>
            <a:pPr marL="365760" lvl="1" indent="0" eaLnBrk="1" fontAlgn="auto" hangingPunct="1">
              <a:spcAft>
                <a:spcPts val="0"/>
              </a:spcAft>
              <a:buFont typeface="Wingdings" pitchFamily="2" charset="2"/>
              <a:buNone/>
              <a:defRPr/>
            </a:pPr>
            <a:r>
              <a:rPr lang="en-US" b="1" dirty="0" smtClean="0"/>
              <a:t>Freshwater Drum 0.95 mm/d</a:t>
            </a:r>
          </a:p>
          <a:p>
            <a:pPr marL="365760" lvl="1" indent="0" eaLnBrk="1" fontAlgn="auto" hangingPunct="1">
              <a:spcAft>
                <a:spcPts val="0"/>
              </a:spcAft>
              <a:buFont typeface="Wingdings" pitchFamily="2" charset="2"/>
              <a:buNone/>
              <a:defRPr/>
            </a:pPr>
            <a:r>
              <a:rPr lang="en-US" b="1" dirty="0" smtClean="0"/>
              <a:t>Channel Catfish 0.46 mm/d</a:t>
            </a:r>
          </a:p>
          <a:p>
            <a:pPr marL="365760" lvl="1" indent="0" eaLnBrk="1" fontAlgn="auto" hangingPunct="1">
              <a:spcAft>
                <a:spcPts val="0"/>
              </a:spcAft>
              <a:buFont typeface="Wingdings" pitchFamily="2" charset="2"/>
              <a:buNone/>
              <a:defRPr/>
            </a:pPr>
            <a:endParaRPr lang="en-US" b="1" dirty="0" smtClean="0"/>
          </a:p>
          <a:p>
            <a:pPr marL="45720" indent="0" eaLnBrk="1" fontAlgn="auto" hangingPunct="1">
              <a:spcAft>
                <a:spcPts val="0"/>
              </a:spcAft>
              <a:buFont typeface="Wingdings 2" pitchFamily="18" charset="2"/>
              <a:buNone/>
              <a:defRPr/>
            </a:pPr>
            <a:r>
              <a:rPr lang="en-US" b="1" dirty="0" smtClean="0"/>
              <a:t>Given the faster growth rates of most of these floodplain fishes …this may lead to higher survival and eventual recruitment as opposed to their slower growing main river conspecifics.</a:t>
            </a:r>
          </a:p>
          <a:p>
            <a:pPr marL="45720" indent="0" eaLnBrk="1" fontAlgn="auto" hangingPunct="1">
              <a:spcAft>
                <a:spcPts val="0"/>
              </a:spcAft>
              <a:buFont typeface="Wingdings 2" pitchFamily="18" charset="2"/>
              <a:buNone/>
              <a:defRPr/>
            </a:pPr>
            <a:r>
              <a:rPr lang="en-US" b="1" dirty="0" smtClean="0"/>
              <a:t>Note: Silver carp growth rates similar between MR and FP</a:t>
            </a:r>
          </a:p>
          <a:p>
            <a:pPr marL="457200" lvl="1" indent="0" eaLnBrk="1" fontAlgn="auto" hangingPunct="1">
              <a:spcAft>
                <a:spcPts val="0"/>
              </a:spcAft>
              <a:buFont typeface="Wingdings" pitchFamily="2" charset="2"/>
              <a:buNone/>
              <a:defRPr/>
            </a:pPr>
            <a:endParaRPr lang="en-US" dirty="0" smtClean="0"/>
          </a:p>
          <a:p>
            <a:pPr marL="365760" lvl="1" indent="0" eaLnBrk="1" fontAlgn="auto" hangingPunct="1">
              <a:spcAft>
                <a:spcPts val="0"/>
              </a:spcAft>
              <a:buFont typeface="Wingdings" pitchFamily="2" charset="2"/>
              <a:buNone/>
              <a:defRPr/>
            </a:pPr>
            <a:endParaRPr lang="en-US" dirty="0"/>
          </a:p>
        </p:txBody>
      </p:sp>
      <p:sp>
        <p:nvSpPr>
          <p:cNvPr id="2" name="Title 1"/>
          <p:cNvSpPr>
            <a:spLocks noGrp="1"/>
          </p:cNvSpPr>
          <p:nvPr>
            <p:ph type="title"/>
          </p:nvPr>
        </p:nvSpPr>
        <p:spPr>
          <a:xfrm>
            <a:off x="457200" y="76200"/>
            <a:ext cx="8229600" cy="1143000"/>
          </a:xfrm>
        </p:spPr>
        <p:txBody>
          <a:bodyPr>
            <a:normAutofit/>
          </a:bodyPr>
          <a:lstStyle/>
          <a:p>
            <a:pPr eaLnBrk="1" fontAlgn="auto" hangingPunct="1">
              <a:spcAft>
                <a:spcPts val="0"/>
              </a:spcAft>
              <a:defRPr/>
            </a:pPr>
            <a:r>
              <a:rPr lang="en-US" b="1" dirty="0" smtClean="0"/>
              <a:t>Growth</a:t>
            </a:r>
            <a:endParaRPr lang="en-US" b="1" dirty="0"/>
          </a:p>
        </p:txBody>
      </p:sp>
      <p:grpSp>
        <p:nvGrpSpPr>
          <p:cNvPr id="40964" name="Group 3"/>
          <p:cNvGrpSpPr>
            <a:grpSpLocks/>
          </p:cNvGrpSpPr>
          <p:nvPr/>
        </p:nvGrpSpPr>
        <p:grpSpPr bwMode="auto">
          <a:xfrm>
            <a:off x="4157663" y="1752600"/>
            <a:ext cx="4910137" cy="3533775"/>
            <a:chOff x="-9520437" y="-333511"/>
            <a:chExt cx="8170858" cy="6392838"/>
          </a:xfrm>
        </p:grpSpPr>
        <p:pic>
          <p:nvPicPr>
            <p:cNvPr id="40965" name="Picture 19" descr="catfish si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0855" y="-333511"/>
              <a:ext cx="1297128" cy="40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19" descr="catfish si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0855" y="203674"/>
              <a:ext cx="2656220" cy="83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19" descr="catfish si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0855" y="1143000"/>
              <a:ext cx="3933982" cy="124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9" descr="catfish si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0855" y="2286000"/>
              <a:ext cx="5468639" cy="1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19" descr="catfish si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0855" y="3810000"/>
              <a:ext cx="7121276" cy="224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a:xfrm>
              <a:off x="-8611683" y="-333511"/>
              <a:ext cx="0" cy="5990773"/>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971" name="TextBox 10"/>
            <p:cNvSpPr txBox="1">
              <a:spLocks noChangeArrowheads="1"/>
            </p:cNvSpPr>
            <p:nvPr/>
          </p:nvSpPr>
          <p:spPr bwMode="auto">
            <a:xfrm rot="-5400000">
              <a:off x="-10109031" y="2171734"/>
              <a:ext cx="1981201" cy="80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3200">
                  <a:solidFill>
                    <a:schemeClr val="tx1"/>
                  </a:solidFill>
                </a:rPr>
                <a:t>TIME</a:t>
              </a:r>
            </a:p>
          </p:txBody>
        </p:sp>
      </p:gr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19263"/>
            <a:ext cx="8763000" cy="4986337"/>
          </a:xfrm>
        </p:spPr>
        <p:txBody>
          <a:bodyPr>
            <a:normAutofit lnSpcReduction="10000"/>
          </a:bodyPr>
          <a:lstStyle/>
          <a:p>
            <a:pPr marL="45720" indent="0" eaLnBrk="1" fontAlgn="auto" hangingPunct="1">
              <a:spcAft>
                <a:spcPts val="0"/>
              </a:spcAft>
              <a:buFont typeface="Wingdings 2" pitchFamily="18" charset="2"/>
              <a:buNone/>
              <a:defRPr/>
            </a:pPr>
            <a:r>
              <a:rPr lang="en-US" b="1" dirty="0" smtClean="0">
                <a:solidFill>
                  <a:schemeClr val="tx1"/>
                </a:solidFill>
              </a:rPr>
              <a:t>Based on the results uncovered in this study….</a:t>
            </a:r>
          </a:p>
          <a:p>
            <a:pPr marL="45720" indent="0" eaLnBrk="1" fontAlgn="auto" hangingPunct="1">
              <a:spcAft>
                <a:spcPts val="0"/>
              </a:spcAft>
              <a:buFont typeface="Wingdings 2" pitchFamily="18" charset="2"/>
              <a:buNone/>
              <a:defRPr/>
            </a:pPr>
            <a:endParaRPr lang="en-US" b="1" dirty="0">
              <a:solidFill>
                <a:schemeClr val="tx1"/>
              </a:solidFill>
            </a:endParaRPr>
          </a:p>
          <a:p>
            <a:pPr marL="45720" indent="0" eaLnBrk="1" fontAlgn="auto" hangingPunct="1">
              <a:spcAft>
                <a:spcPts val="0"/>
              </a:spcAft>
              <a:buFont typeface="Wingdings 2" pitchFamily="18" charset="2"/>
              <a:buNone/>
              <a:defRPr/>
            </a:pPr>
            <a:r>
              <a:rPr lang="en-US" b="1" dirty="0" smtClean="0">
                <a:solidFill>
                  <a:schemeClr val="tx1"/>
                </a:solidFill>
              </a:rPr>
              <a:t>We collected 89 species (conservation concern, recreationally important, commercially important)</a:t>
            </a:r>
          </a:p>
          <a:p>
            <a:pPr marL="45720" indent="0" eaLnBrk="1" fontAlgn="auto" hangingPunct="1">
              <a:spcAft>
                <a:spcPts val="0"/>
              </a:spcAft>
              <a:buFont typeface="Wingdings 2" pitchFamily="18" charset="2"/>
              <a:buNone/>
              <a:defRPr/>
            </a:pPr>
            <a:endParaRPr lang="en-US" b="1" dirty="0">
              <a:solidFill>
                <a:schemeClr val="tx1"/>
              </a:solidFill>
            </a:endParaRPr>
          </a:p>
          <a:p>
            <a:pPr marL="45720" indent="0" eaLnBrk="1" fontAlgn="auto" hangingPunct="1">
              <a:spcAft>
                <a:spcPts val="0"/>
              </a:spcAft>
              <a:buFont typeface="Wingdings 2" pitchFamily="18" charset="2"/>
              <a:buNone/>
              <a:defRPr/>
            </a:pPr>
            <a:r>
              <a:rPr lang="en-US" b="1" dirty="0" smtClean="0">
                <a:solidFill>
                  <a:schemeClr val="tx1"/>
                </a:solidFill>
              </a:rPr>
              <a:t>Fish Community Diversity higher in the FP than MR. Majority of fish captured in the FP were YOY/Juveniles- while the MR had a good mix of adult, juvenile and YOY fishes. YOY </a:t>
            </a:r>
            <a:r>
              <a:rPr lang="en-US" b="1" dirty="0" err="1" smtClean="0">
                <a:solidFill>
                  <a:schemeClr val="tx1"/>
                </a:solidFill>
              </a:rPr>
              <a:t>Sportfish</a:t>
            </a:r>
            <a:r>
              <a:rPr lang="en-US" b="1" dirty="0" smtClean="0">
                <a:solidFill>
                  <a:schemeClr val="tx1"/>
                </a:solidFill>
              </a:rPr>
              <a:t> abundance much higher in FP than MR. Although YOY SNSG and PDF were primarily collected in MR samples but both spp. were also captured in the floodplain.</a:t>
            </a:r>
          </a:p>
          <a:p>
            <a:pPr marL="45720" indent="0" eaLnBrk="1" fontAlgn="auto" hangingPunct="1">
              <a:spcAft>
                <a:spcPts val="0"/>
              </a:spcAft>
              <a:buFont typeface="Wingdings 2" pitchFamily="18" charset="2"/>
              <a:buNone/>
              <a:defRPr/>
            </a:pPr>
            <a:endParaRPr lang="en-US" b="1" dirty="0">
              <a:solidFill>
                <a:schemeClr val="tx1"/>
              </a:solidFill>
            </a:endParaRPr>
          </a:p>
          <a:p>
            <a:pPr marL="45720" indent="0" eaLnBrk="1" fontAlgn="auto" hangingPunct="1">
              <a:spcAft>
                <a:spcPts val="0"/>
              </a:spcAft>
              <a:buFont typeface="Wingdings 2" pitchFamily="18" charset="2"/>
              <a:buNone/>
              <a:defRPr/>
            </a:pPr>
            <a:r>
              <a:rPr lang="en-US" b="1" dirty="0" smtClean="0">
                <a:solidFill>
                  <a:schemeClr val="tx1"/>
                </a:solidFill>
              </a:rPr>
              <a:t>As for the most dominant species, the floodplain tends to have higher density and growth than the adjacent river. However silver carp density and growth were similar between locations.</a:t>
            </a:r>
          </a:p>
          <a:p>
            <a:pPr marL="45720" indent="0" eaLnBrk="1" fontAlgn="auto" hangingPunct="1">
              <a:spcAft>
                <a:spcPts val="0"/>
              </a:spcAft>
              <a:buFont typeface="Wingdings 2" pitchFamily="18" charset="2"/>
              <a:buNone/>
              <a:defRPr/>
            </a:pPr>
            <a:endParaRPr lang="en-US" b="1" dirty="0">
              <a:solidFill>
                <a:schemeClr val="tx1"/>
              </a:solidFill>
            </a:endParaRPr>
          </a:p>
          <a:p>
            <a:pPr marL="45720" indent="0" eaLnBrk="1" fontAlgn="auto" hangingPunct="1">
              <a:spcAft>
                <a:spcPts val="0"/>
              </a:spcAft>
              <a:buFont typeface="Wingdings 2" pitchFamily="18" charset="2"/>
              <a:buNone/>
              <a:defRPr/>
            </a:pPr>
            <a:endParaRPr lang="en-US" b="1" dirty="0" smtClean="0">
              <a:solidFill>
                <a:schemeClr val="tx1"/>
              </a:solidFill>
            </a:endParaRPr>
          </a:p>
          <a:p>
            <a:pPr marL="45720" indent="0" eaLnBrk="1" fontAlgn="auto" hangingPunct="1">
              <a:spcAft>
                <a:spcPts val="0"/>
              </a:spcAft>
              <a:buFont typeface="Wingdings 2" pitchFamily="18" charset="2"/>
              <a:buNone/>
              <a:defRPr/>
            </a:pPr>
            <a:endParaRPr lang="en-US" b="1" dirty="0" smtClean="0"/>
          </a:p>
          <a:p>
            <a:pPr marL="45720" indent="0" eaLnBrk="1" fontAlgn="auto" hangingPunct="1">
              <a:spcAft>
                <a:spcPts val="0"/>
              </a:spcAft>
              <a:buFont typeface="Wingdings 2" pitchFamily="18" charset="2"/>
              <a:buNone/>
              <a:defRPr/>
            </a:pPr>
            <a:endParaRPr lang="en-US" b="1" dirty="0"/>
          </a:p>
        </p:txBody>
      </p:sp>
      <p:sp>
        <p:nvSpPr>
          <p:cNvPr id="3" name="Title 2"/>
          <p:cNvSpPr>
            <a:spLocks noGrp="1"/>
          </p:cNvSpPr>
          <p:nvPr>
            <p:ph type="title"/>
          </p:nvPr>
        </p:nvSpPr>
        <p:spPr/>
        <p:txBody>
          <a:bodyPr/>
          <a:lstStyle/>
          <a:p>
            <a:pPr eaLnBrk="1" fontAlgn="auto" hangingPunct="1">
              <a:spcAft>
                <a:spcPts val="0"/>
              </a:spcAft>
              <a:defRPr/>
            </a:pPr>
            <a:r>
              <a:rPr lang="en-US" b="1" dirty="0" smtClean="0"/>
              <a:t>SO….TO WRAP THIS UP!</a:t>
            </a:r>
            <a:endParaRPr 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04800" y="-152400"/>
            <a:ext cx="8229600" cy="1143000"/>
          </a:xfrm>
        </p:spPr>
        <p:txBody>
          <a:bodyPr/>
          <a:lstStyle/>
          <a:p>
            <a:pPr eaLnBrk="1" hangingPunct="1"/>
            <a:r>
              <a:rPr lang="en-US" altLang="en-US" sz="4000" b="1" smtClean="0">
                <a:latin typeface="Franklin Gothic Medium" pitchFamily="34" charset="0"/>
              </a:rPr>
              <a:t>In Conclusion…</a:t>
            </a:r>
          </a:p>
        </p:txBody>
      </p:sp>
      <p:sp>
        <p:nvSpPr>
          <p:cNvPr id="5" name="Rectangle 4"/>
          <p:cNvSpPr/>
          <p:nvPr/>
        </p:nvSpPr>
        <p:spPr>
          <a:xfrm>
            <a:off x="5803900" y="4114800"/>
            <a:ext cx="3522663" cy="2286000"/>
          </a:xfrm>
          <a:prstGeom prst="rect">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4402138" y="5562600"/>
            <a:ext cx="1770062" cy="838200"/>
          </a:xfrm>
          <a:prstGeom prst="rect">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3124200" y="4873625"/>
            <a:ext cx="1371600" cy="838200"/>
          </a:xfrm>
          <a:prstGeom prst="rect">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4402138" y="3573463"/>
            <a:ext cx="4857750" cy="2598737"/>
          </a:xfrm>
          <a:prstGeom prst="rect">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4039" name="Picture 1" descr="C:\Temp\Temporary Internet Files\Content.IE5\863K0FZV\MC90044179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825" y="1785938"/>
            <a:ext cx="24606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1" descr="C:\Temp\Temporary Internet Files\Content.IE5\863K0FZV\MC90044179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488" y="2622550"/>
            <a:ext cx="2070101"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1" descr="C:\Temp\Temporary Internet Files\Content.IE5\863K0FZV\MC90044179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781175"/>
            <a:ext cx="2459038"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Picture 1" descr="C:\Temp\Temporary Internet Files\Content.IE5\863K0FZV\MC90044179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325" y="1676400"/>
            <a:ext cx="2217738"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43" name="Group 12"/>
          <p:cNvGrpSpPr>
            <a:grpSpLocks/>
          </p:cNvGrpSpPr>
          <p:nvPr/>
        </p:nvGrpSpPr>
        <p:grpSpPr bwMode="auto">
          <a:xfrm>
            <a:off x="1831975" y="4624388"/>
            <a:ext cx="509588" cy="531812"/>
            <a:chOff x="1456088" y="4375444"/>
            <a:chExt cx="687767" cy="532476"/>
          </a:xfrm>
        </p:grpSpPr>
        <p:grpSp>
          <p:nvGrpSpPr>
            <p:cNvPr id="44166" name="Group 13"/>
            <p:cNvGrpSpPr>
              <a:grpSpLocks/>
            </p:cNvGrpSpPr>
            <p:nvPr/>
          </p:nvGrpSpPr>
          <p:grpSpPr bwMode="auto">
            <a:xfrm>
              <a:off x="1456088" y="4400535"/>
              <a:ext cx="641038" cy="507385"/>
              <a:chOff x="1035362" y="4425628"/>
              <a:chExt cx="641038" cy="507385"/>
            </a:xfrm>
          </p:grpSpPr>
          <p:grpSp>
            <p:nvGrpSpPr>
              <p:cNvPr id="44184" name="Group 31"/>
              <p:cNvGrpSpPr>
                <a:grpSpLocks/>
              </p:cNvGrpSpPr>
              <p:nvPr/>
            </p:nvGrpSpPr>
            <p:grpSpPr bwMode="auto">
              <a:xfrm>
                <a:off x="1035362" y="4425628"/>
                <a:ext cx="536218" cy="457201"/>
                <a:chOff x="1533393" y="3657599"/>
                <a:chExt cx="536218" cy="457201"/>
              </a:xfrm>
            </p:grpSpPr>
            <p:sp>
              <p:nvSpPr>
                <p:cNvPr id="40" name="Arc 39"/>
                <p:cNvSpPr/>
                <p:nvPr/>
              </p:nvSpPr>
              <p:spPr>
                <a:xfrm>
                  <a:off x="1610526" y="3657939"/>
                  <a:ext cx="74991"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1" name="Arc 40"/>
                <p:cNvSpPr/>
                <p:nvPr/>
              </p:nvSpPr>
              <p:spPr>
                <a:xfrm>
                  <a:off x="1533393" y="3657939"/>
                  <a:ext cx="77133"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2" name="Arc 41"/>
                <p:cNvSpPr/>
                <p:nvPr/>
              </p:nvSpPr>
              <p:spPr>
                <a:xfrm>
                  <a:off x="1661947" y="3657939"/>
                  <a:ext cx="74991"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3" name="Arc 42"/>
                <p:cNvSpPr/>
                <p:nvPr/>
              </p:nvSpPr>
              <p:spPr>
                <a:xfrm>
                  <a:off x="1736938" y="3657939"/>
                  <a:ext cx="77133"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4" name="Arc 43"/>
                <p:cNvSpPr/>
                <p:nvPr/>
              </p:nvSpPr>
              <p:spPr>
                <a:xfrm>
                  <a:off x="1788360" y="3657939"/>
                  <a:ext cx="77133"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5" name="Arc 44"/>
                <p:cNvSpPr/>
                <p:nvPr/>
              </p:nvSpPr>
              <p:spPr>
                <a:xfrm>
                  <a:off x="1916914" y="3657939"/>
                  <a:ext cx="74989"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6" name="Arc 45"/>
                <p:cNvSpPr/>
                <p:nvPr/>
              </p:nvSpPr>
              <p:spPr>
                <a:xfrm>
                  <a:off x="1865492" y="3657939"/>
                  <a:ext cx="74989"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7" name="Arc 46"/>
                <p:cNvSpPr/>
                <p:nvPr/>
              </p:nvSpPr>
              <p:spPr>
                <a:xfrm>
                  <a:off x="1991903" y="3657939"/>
                  <a:ext cx="77133"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grpSp>
            <p:nvGrpSpPr>
              <p:cNvPr id="44185" name="Group 32"/>
              <p:cNvGrpSpPr>
                <a:grpSpLocks/>
              </p:cNvGrpSpPr>
              <p:nvPr/>
            </p:nvGrpSpPr>
            <p:grpSpPr bwMode="auto">
              <a:xfrm flipH="1">
                <a:off x="1089111" y="4475812"/>
                <a:ext cx="587289" cy="457201"/>
                <a:chOff x="2376026" y="3657599"/>
                <a:chExt cx="587289" cy="457201"/>
              </a:xfrm>
            </p:grpSpPr>
            <p:sp>
              <p:nvSpPr>
                <p:cNvPr id="34" name="Arc 33"/>
                <p:cNvSpPr/>
                <p:nvPr/>
              </p:nvSpPr>
              <p:spPr>
                <a:xfrm>
                  <a:off x="2376434" y="3663387"/>
                  <a:ext cx="77133"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35" name="Arc 34"/>
                <p:cNvSpPr/>
                <p:nvPr/>
              </p:nvSpPr>
              <p:spPr>
                <a:xfrm>
                  <a:off x="2427855" y="3663387"/>
                  <a:ext cx="77133"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36" name="Arc 35"/>
                <p:cNvSpPr/>
                <p:nvPr/>
              </p:nvSpPr>
              <p:spPr>
                <a:xfrm>
                  <a:off x="2554268" y="3663387"/>
                  <a:ext cx="77133"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37" name="Arc 36"/>
                <p:cNvSpPr/>
                <p:nvPr/>
              </p:nvSpPr>
              <p:spPr>
                <a:xfrm>
                  <a:off x="2631400" y="3663387"/>
                  <a:ext cx="77133"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38" name="Arc 37"/>
                <p:cNvSpPr/>
                <p:nvPr/>
              </p:nvSpPr>
              <p:spPr>
                <a:xfrm>
                  <a:off x="2759955" y="3663387"/>
                  <a:ext cx="74989"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39" name="Arc 38"/>
                <p:cNvSpPr/>
                <p:nvPr/>
              </p:nvSpPr>
              <p:spPr>
                <a:xfrm>
                  <a:off x="2886366" y="3663387"/>
                  <a:ext cx="77133"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grpSp>
        <p:grpSp>
          <p:nvGrpSpPr>
            <p:cNvPr id="44167" name="Group 14"/>
            <p:cNvGrpSpPr>
              <a:grpSpLocks/>
            </p:cNvGrpSpPr>
            <p:nvPr/>
          </p:nvGrpSpPr>
          <p:grpSpPr bwMode="auto">
            <a:xfrm>
              <a:off x="1502817" y="4375444"/>
              <a:ext cx="641038" cy="507385"/>
              <a:chOff x="1035362" y="4425628"/>
              <a:chExt cx="641038" cy="507385"/>
            </a:xfrm>
          </p:grpSpPr>
          <p:grpSp>
            <p:nvGrpSpPr>
              <p:cNvPr id="44168" name="Group 15"/>
              <p:cNvGrpSpPr>
                <a:grpSpLocks/>
              </p:cNvGrpSpPr>
              <p:nvPr/>
            </p:nvGrpSpPr>
            <p:grpSpPr bwMode="auto">
              <a:xfrm>
                <a:off x="1035362" y="4425628"/>
                <a:ext cx="536218" cy="457201"/>
                <a:chOff x="1533393" y="3657599"/>
                <a:chExt cx="536218" cy="457201"/>
              </a:xfrm>
            </p:grpSpPr>
            <p:sp>
              <p:nvSpPr>
                <p:cNvPr id="24" name="Arc 23"/>
                <p:cNvSpPr/>
                <p:nvPr/>
              </p:nvSpPr>
              <p:spPr>
                <a:xfrm>
                  <a:off x="1610933" y="3657599"/>
                  <a:ext cx="74991"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5" name="Arc 24"/>
                <p:cNvSpPr/>
                <p:nvPr/>
              </p:nvSpPr>
              <p:spPr>
                <a:xfrm>
                  <a:off x="1533801" y="3657599"/>
                  <a:ext cx="77133"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6" name="Arc 25"/>
                <p:cNvSpPr/>
                <p:nvPr/>
              </p:nvSpPr>
              <p:spPr>
                <a:xfrm>
                  <a:off x="1662355" y="3657599"/>
                  <a:ext cx="74991"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7" name="Arc 26"/>
                <p:cNvSpPr/>
                <p:nvPr/>
              </p:nvSpPr>
              <p:spPr>
                <a:xfrm>
                  <a:off x="1737346" y="3657599"/>
                  <a:ext cx="77133"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8" name="Arc 27"/>
                <p:cNvSpPr/>
                <p:nvPr/>
              </p:nvSpPr>
              <p:spPr>
                <a:xfrm>
                  <a:off x="1788767" y="3657599"/>
                  <a:ext cx="77133"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9" name="Arc 28"/>
                <p:cNvSpPr/>
                <p:nvPr/>
              </p:nvSpPr>
              <p:spPr>
                <a:xfrm>
                  <a:off x="1917322" y="3657599"/>
                  <a:ext cx="74989"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30" name="Arc 29"/>
                <p:cNvSpPr/>
                <p:nvPr/>
              </p:nvSpPr>
              <p:spPr>
                <a:xfrm>
                  <a:off x="1865900" y="3657599"/>
                  <a:ext cx="74989"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31" name="Arc 30"/>
                <p:cNvSpPr/>
                <p:nvPr/>
              </p:nvSpPr>
              <p:spPr>
                <a:xfrm>
                  <a:off x="1992311" y="3657599"/>
                  <a:ext cx="77133"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grpSp>
            <p:nvGrpSpPr>
              <p:cNvPr id="44169" name="Group 16"/>
              <p:cNvGrpSpPr>
                <a:grpSpLocks/>
              </p:cNvGrpSpPr>
              <p:nvPr/>
            </p:nvGrpSpPr>
            <p:grpSpPr bwMode="auto">
              <a:xfrm flipH="1">
                <a:off x="1089111" y="4475812"/>
                <a:ext cx="587289" cy="457201"/>
                <a:chOff x="2376026" y="3657599"/>
                <a:chExt cx="587289" cy="457201"/>
              </a:xfrm>
            </p:grpSpPr>
            <p:sp>
              <p:nvSpPr>
                <p:cNvPr id="18" name="Arc 17"/>
                <p:cNvSpPr/>
                <p:nvPr/>
              </p:nvSpPr>
              <p:spPr>
                <a:xfrm>
                  <a:off x="2376026" y="3658279"/>
                  <a:ext cx="77133"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9" name="Arc 18"/>
                <p:cNvSpPr/>
                <p:nvPr/>
              </p:nvSpPr>
              <p:spPr>
                <a:xfrm>
                  <a:off x="2427448" y="3658279"/>
                  <a:ext cx="77133"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0" name="Arc 19"/>
                <p:cNvSpPr/>
                <p:nvPr/>
              </p:nvSpPr>
              <p:spPr>
                <a:xfrm>
                  <a:off x="2553860" y="3658279"/>
                  <a:ext cx="77133"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1" name="Arc 20"/>
                <p:cNvSpPr/>
                <p:nvPr/>
              </p:nvSpPr>
              <p:spPr>
                <a:xfrm>
                  <a:off x="2630993" y="3658279"/>
                  <a:ext cx="77133"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2" name="Arc 21"/>
                <p:cNvSpPr/>
                <p:nvPr/>
              </p:nvSpPr>
              <p:spPr>
                <a:xfrm>
                  <a:off x="2759547" y="3658279"/>
                  <a:ext cx="74989"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3" name="Arc 22"/>
                <p:cNvSpPr/>
                <p:nvPr/>
              </p:nvSpPr>
              <p:spPr>
                <a:xfrm>
                  <a:off x="2885958" y="3658279"/>
                  <a:ext cx="77133"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grpSp>
      </p:grpSp>
      <p:grpSp>
        <p:nvGrpSpPr>
          <p:cNvPr id="44044" name="Group 47"/>
          <p:cNvGrpSpPr>
            <a:grpSpLocks/>
          </p:cNvGrpSpPr>
          <p:nvPr/>
        </p:nvGrpSpPr>
        <p:grpSpPr bwMode="auto">
          <a:xfrm>
            <a:off x="2238375" y="4738688"/>
            <a:ext cx="687388" cy="531812"/>
            <a:chOff x="1456088" y="4375444"/>
            <a:chExt cx="687767" cy="532476"/>
          </a:xfrm>
        </p:grpSpPr>
        <p:grpSp>
          <p:nvGrpSpPr>
            <p:cNvPr id="44132" name="Group 48"/>
            <p:cNvGrpSpPr>
              <a:grpSpLocks/>
            </p:cNvGrpSpPr>
            <p:nvPr/>
          </p:nvGrpSpPr>
          <p:grpSpPr bwMode="auto">
            <a:xfrm>
              <a:off x="1456088" y="4400535"/>
              <a:ext cx="641038" cy="507385"/>
              <a:chOff x="1035362" y="4425628"/>
              <a:chExt cx="641038" cy="507385"/>
            </a:xfrm>
          </p:grpSpPr>
          <p:grpSp>
            <p:nvGrpSpPr>
              <p:cNvPr id="44150" name="Group 66"/>
              <p:cNvGrpSpPr>
                <a:grpSpLocks/>
              </p:cNvGrpSpPr>
              <p:nvPr/>
            </p:nvGrpSpPr>
            <p:grpSpPr bwMode="auto">
              <a:xfrm>
                <a:off x="1035362" y="4425628"/>
                <a:ext cx="536218" cy="457201"/>
                <a:chOff x="1533393" y="3657599"/>
                <a:chExt cx="536218" cy="457201"/>
              </a:xfrm>
            </p:grpSpPr>
            <p:sp>
              <p:nvSpPr>
                <p:cNvPr id="75" name="Arc 74"/>
                <p:cNvSpPr/>
                <p:nvPr/>
              </p:nvSpPr>
              <p:spPr>
                <a:xfrm>
                  <a:off x="1609635" y="3657939"/>
                  <a:ext cx="77831"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76" name="Arc 75"/>
                <p:cNvSpPr/>
                <p:nvPr/>
              </p:nvSpPr>
              <p:spPr>
                <a:xfrm>
                  <a:off x="1533393" y="3657939"/>
                  <a:ext cx="76242"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77" name="Arc 76"/>
                <p:cNvSpPr/>
                <p:nvPr/>
              </p:nvSpPr>
              <p:spPr>
                <a:xfrm>
                  <a:off x="1660463" y="3657939"/>
                  <a:ext cx="77831"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78" name="Arc 77"/>
                <p:cNvSpPr/>
                <p:nvPr/>
              </p:nvSpPr>
              <p:spPr>
                <a:xfrm>
                  <a:off x="1738294" y="3657939"/>
                  <a:ext cx="76242"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79" name="Arc 78"/>
                <p:cNvSpPr/>
                <p:nvPr/>
              </p:nvSpPr>
              <p:spPr>
                <a:xfrm>
                  <a:off x="1789122" y="3657939"/>
                  <a:ext cx="76242"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80" name="Arc 79"/>
                <p:cNvSpPr/>
                <p:nvPr/>
              </p:nvSpPr>
              <p:spPr>
                <a:xfrm>
                  <a:off x="1916192" y="3657939"/>
                  <a:ext cx="77830"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81" name="Arc 80"/>
                <p:cNvSpPr/>
                <p:nvPr/>
              </p:nvSpPr>
              <p:spPr>
                <a:xfrm>
                  <a:off x="1865364" y="3657939"/>
                  <a:ext cx="77830"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82" name="Arc 81"/>
                <p:cNvSpPr/>
                <p:nvPr/>
              </p:nvSpPr>
              <p:spPr>
                <a:xfrm>
                  <a:off x="1994021" y="3657939"/>
                  <a:ext cx="76242"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grpSp>
            <p:nvGrpSpPr>
              <p:cNvPr id="44151" name="Group 67"/>
              <p:cNvGrpSpPr>
                <a:grpSpLocks/>
              </p:cNvGrpSpPr>
              <p:nvPr/>
            </p:nvGrpSpPr>
            <p:grpSpPr bwMode="auto">
              <a:xfrm flipH="1">
                <a:off x="1089111" y="4475812"/>
                <a:ext cx="587289" cy="457201"/>
                <a:chOff x="2376026" y="3657599"/>
                <a:chExt cx="587289" cy="457201"/>
              </a:xfrm>
            </p:grpSpPr>
            <p:sp>
              <p:nvSpPr>
                <p:cNvPr id="69" name="Arc 68"/>
                <p:cNvSpPr/>
                <p:nvPr/>
              </p:nvSpPr>
              <p:spPr>
                <a:xfrm>
                  <a:off x="2375361" y="3663387"/>
                  <a:ext cx="76242"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70" name="Arc 69"/>
                <p:cNvSpPr/>
                <p:nvPr/>
              </p:nvSpPr>
              <p:spPr>
                <a:xfrm>
                  <a:off x="2426189" y="3663387"/>
                  <a:ext cx="76242"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71" name="Arc 70"/>
                <p:cNvSpPr/>
                <p:nvPr/>
              </p:nvSpPr>
              <p:spPr>
                <a:xfrm>
                  <a:off x="2554846" y="3663387"/>
                  <a:ext cx="76242"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72" name="Arc 71"/>
                <p:cNvSpPr/>
                <p:nvPr/>
              </p:nvSpPr>
              <p:spPr>
                <a:xfrm>
                  <a:off x="2631088" y="3663387"/>
                  <a:ext cx="76242"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73" name="Arc 72"/>
                <p:cNvSpPr/>
                <p:nvPr/>
              </p:nvSpPr>
              <p:spPr>
                <a:xfrm>
                  <a:off x="2758158" y="3663387"/>
                  <a:ext cx="77831"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74" name="Arc 73"/>
                <p:cNvSpPr/>
                <p:nvPr/>
              </p:nvSpPr>
              <p:spPr>
                <a:xfrm>
                  <a:off x="2886817" y="3663387"/>
                  <a:ext cx="76242"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grpSp>
        <p:grpSp>
          <p:nvGrpSpPr>
            <p:cNvPr id="44133" name="Group 49"/>
            <p:cNvGrpSpPr>
              <a:grpSpLocks/>
            </p:cNvGrpSpPr>
            <p:nvPr/>
          </p:nvGrpSpPr>
          <p:grpSpPr bwMode="auto">
            <a:xfrm>
              <a:off x="1502817" y="4375444"/>
              <a:ext cx="641038" cy="507385"/>
              <a:chOff x="1035362" y="4425628"/>
              <a:chExt cx="641038" cy="507385"/>
            </a:xfrm>
          </p:grpSpPr>
          <p:grpSp>
            <p:nvGrpSpPr>
              <p:cNvPr id="44134" name="Group 50"/>
              <p:cNvGrpSpPr>
                <a:grpSpLocks/>
              </p:cNvGrpSpPr>
              <p:nvPr/>
            </p:nvGrpSpPr>
            <p:grpSpPr bwMode="auto">
              <a:xfrm>
                <a:off x="1035362" y="4425628"/>
                <a:ext cx="536218" cy="457201"/>
                <a:chOff x="1533393" y="3657599"/>
                <a:chExt cx="536218" cy="457201"/>
              </a:xfrm>
            </p:grpSpPr>
            <p:sp>
              <p:nvSpPr>
                <p:cNvPr id="59" name="Arc 58"/>
                <p:cNvSpPr/>
                <p:nvPr/>
              </p:nvSpPr>
              <p:spPr>
                <a:xfrm>
                  <a:off x="1608970" y="3657599"/>
                  <a:ext cx="77830"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60" name="Arc 59"/>
                <p:cNvSpPr/>
                <p:nvPr/>
              </p:nvSpPr>
              <p:spPr>
                <a:xfrm>
                  <a:off x="1532728" y="3657599"/>
                  <a:ext cx="76242"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61" name="Arc 60"/>
                <p:cNvSpPr/>
                <p:nvPr/>
              </p:nvSpPr>
              <p:spPr>
                <a:xfrm>
                  <a:off x="1659798" y="3657599"/>
                  <a:ext cx="77830"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62" name="Arc 61"/>
                <p:cNvSpPr/>
                <p:nvPr/>
              </p:nvSpPr>
              <p:spPr>
                <a:xfrm>
                  <a:off x="1737627" y="3657599"/>
                  <a:ext cx="76242"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63" name="Arc 62"/>
                <p:cNvSpPr/>
                <p:nvPr/>
              </p:nvSpPr>
              <p:spPr>
                <a:xfrm>
                  <a:off x="1788455" y="3657599"/>
                  <a:ext cx="76242"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64" name="Arc 63"/>
                <p:cNvSpPr/>
                <p:nvPr/>
              </p:nvSpPr>
              <p:spPr>
                <a:xfrm>
                  <a:off x="1915525" y="3657599"/>
                  <a:ext cx="77831"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65" name="Arc 64"/>
                <p:cNvSpPr/>
                <p:nvPr/>
              </p:nvSpPr>
              <p:spPr>
                <a:xfrm>
                  <a:off x="1864697" y="3657599"/>
                  <a:ext cx="77831"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66" name="Arc 65"/>
                <p:cNvSpPr/>
                <p:nvPr/>
              </p:nvSpPr>
              <p:spPr>
                <a:xfrm>
                  <a:off x="1993356" y="3657599"/>
                  <a:ext cx="76242"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grpSp>
            <p:nvGrpSpPr>
              <p:cNvPr id="44135" name="Group 51"/>
              <p:cNvGrpSpPr>
                <a:grpSpLocks/>
              </p:cNvGrpSpPr>
              <p:nvPr/>
            </p:nvGrpSpPr>
            <p:grpSpPr bwMode="auto">
              <a:xfrm flipH="1">
                <a:off x="1089111" y="4475812"/>
                <a:ext cx="587289" cy="457201"/>
                <a:chOff x="2376026" y="3657599"/>
                <a:chExt cx="587289" cy="457201"/>
              </a:xfrm>
            </p:grpSpPr>
            <p:sp>
              <p:nvSpPr>
                <p:cNvPr id="53" name="Arc 52"/>
                <p:cNvSpPr/>
                <p:nvPr/>
              </p:nvSpPr>
              <p:spPr>
                <a:xfrm>
                  <a:off x="2376026" y="3658279"/>
                  <a:ext cx="76242"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54" name="Arc 53"/>
                <p:cNvSpPr/>
                <p:nvPr/>
              </p:nvSpPr>
              <p:spPr>
                <a:xfrm>
                  <a:off x="2426854" y="3658279"/>
                  <a:ext cx="76242"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55" name="Arc 54"/>
                <p:cNvSpPr/>
                <p:nvPr/>
              </p:nvSpPr>
              <p:spPr>
                <a:xfrm>
                  <a:off x="2555513" y="3658279"/>
                  <a:ext cx="76242"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56" name="Arc 55"/>
                <p:cNvSpPr/>
                <p:nvPr/>
              </p:nvSpPr>
              <p:spPr>
                <a:xfrm>
                  <a:off x="2631755" y="3658279"/>
                  <a:ext cx="76242"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57" name="Arc 56"/>
                <p:cNvSpPr/>
                <p:nvPr/>
              </p:nvSpPr>
              <p:spPr>
                <a:xfrm>
                  <a:off x="2758825" y="3658279"/>
                  <a:ext cx="77830"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58" name="Arc 57"/>
                <p:cNvSpPr/>
                <p:nvPr/>
              </p:nvSpPr>
              <p:spPr>
                <a:xfrm>
                  <a:off x="2887482" y="3658279"/>
                  <a:ext cx="76242"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grpSp>
      </p:grpSp>
      <p:grpSp>
        <p:nvGrpSpPr>
          <p:cNvPr id="44045" name="Group 82"/>
          <p:cNvGrpSpPr>
            <a:grpSpLocks/>
          </p:cNvGrpSpPr>
          <p:nvPr/>
        </p:nvGrpSpPr>
        <p:grpSpPr bwMode="auto">
          <a:xfrm rot="-418551">
            <a:off x="2855913" y="4635500"/>
            <a:ext cx="688975" cy="531813"/>
            <a:chOff x="1456088" y="4375444"/>
            <a:chExt cx="687767" cy="532476"/>
          </a:xfrm>
        </p:grpSpPr>
        <p:grpSp>
          <p:nvGrpSpPr>
            <p:cNvPr id="44098" name="Group 83"/>
            <p:cNvGrpSpPr>
              <a:grpSpLocks/>
            </p:cNvGrpSpPr>
            <p:nvPr/>
          </p:nvGrpSpPr>
          <p:grpSpPr bwMode="auto">
            <a:xfrm>
              <a:off x="1456088" y="4400535"/>
              <a:ext cx="641038" cy="507385"/>
              <a:chOff x="1035362" y="4425628"/>
              <a:chExt cx="641038" cy="507385"/>
            </a:xfrm>
          </p:grpSpPr>
          <p:grpSp>
            <p:nvGrpSpPr>
              <p:cNvPr id="44116" name="Group 101"/>
              <p:cNvGrpSpPr>
                <a:grpSpLocks/>
              </p:cNvGrpSpPr>
              <p:nvPr/>
            </p:nvGrpSpPr>
            <p:grpSpPr bwMode="auto">
              <a:xfrm>
                <a:off x="1035362" y="4425628"/>
                <a:ext cx="536218" cy="457201"/>
                <a:chOff x="1533393" y="3657599"/>
                <a:chExt cx="536218" cy="457201"/>
              </a:xfrm>
            </p:grpSpPr>
            <p:sp>
              <p:nvSpPr>
                <p:cNvPr id="110" name="Arc 109"/>
                <p:cNvSpPr/>
                <p:nvPr/>
              </p:nvSpPr>
              <p:spPr>
                <a:xfrm>
                  <a:off x="1605659" y="3648588"/>
                  <a:ext cx="79236"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11" name="Arc 110"/>
                <p:cNvSpPr/>
                <p:nvPr/>
              </p:nvSpPr>
              <p:spPr>
                <a:xfrm>
                  <a:off x="1529013" y="3650186"/>
                  <a:ext cx="76066" cy="45300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12" name="Arc 111"/>
                <p:cNvSpPr/>
                <p:nvPr/>
              </p:nvSpPr>
              <p:spPr>
                <a:xfrm>
                  <a:off x="1658542" y="3646878"/>
                  <a:ext cx="76066" cy="456180"/>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13" name="Arc 112"/>
                <p:cNvSpPr/>
                <p:nvPr/>
              </p:nvSpPr>
              <p:spPr>
                <a:xfrm>
                  <a:off x="1733429" y="3648158"/>
                  <a:ext cx="77652"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14" name="Arc 113"/>
                <p:cNvSpPr/>
                <p:nvPr/>
              </p:nvSpPr>
              <p:spPr>
                <a:xfrm>
                  <a:off x="1782763" y="3651096"/>
                  <a:ext cx="79236" cy="453002"/>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15" name="Arc 114"/>
                <p:cNvSpPr/>
                <p:nvPr/>
              </p:nvSpPr>
              <p:spPr>
                <a:xfrm>
                  <a:off x="1913775" y="3651057"/>
                  <a:ext cx="77651" cy="451412"/>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16" name="Arc 115"/>
                <p:cNvSpPr/>
                <p:nvPr/>
              </p:nvSpPr>
              <p:spPr>
                <a:xfrm>
                  <a:off x="1865725" y="3651475"/>
                  <a:ext cx="76066" cy="453002"/>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17" name="Arc 116"/>
                <p:cNvSpPr/>
                <p:nvPr/>
              </p:nvSpPr>
              <p:spPr>
                <a:xfrm>
                  <a:off x="1992011" y="3650954"/>
                  <a:ext cx="76066" cy="451412"/>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grpSp>
            <p:nvGrpSpPr>
              <p:cNvPr id="44117" name="Group 102"/>
              <p:cNvGrpSpPr>
                <a:grpSpLocks/>
              </p:cNvGrpSpPr>
              <p:nvPr/>
            </p:nvGrpSpPr>
            <p:grpSpPr bwMode="auto">
              <a:xfrm flipH="1">
                <a:off x="1089111" y="4475812"/>
                <a:ext cx="587289" cy="457201"/>
                <a:chOff x="2376026" y="3657599"/>
                <a:chExt cx="587289" cy="457201"/>
              </a:xfrm>
            </p:grpSpPr>
            <p:sp>
              <p:nvSpPr>
                <p:cNvPr id="104" name="Arc 103"/>
                <p:cNvSpPr/>
                <p:nvPr/>
              </p:nvSpPr>
              <p:spPr>
                <a:xfrm>
                  <a:off x="2381224" y="3646825"/>
                  <a:ext cx="76066" cy="45459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05" name="Arc 104"/>
                <p:cNvSpPr/>
                <p:nvPr/>
              </p:nvSpPr>
              <p:spPr>
                <a:xfrm>
                  <a:off x="2430847" y="3648638"/>
                  <a:ext cx="77651" cy="453002"/>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06" name="Arc 105"/>
                <p:cNvSpPr/>
                <p:nvPr/>
              </p:nvSpPr>
              <p:spPr>
                <a:xfrm>
                  <a:off x="2560285" y="3650459"/>
                  <a:ext cx="76066" cy="451412"/>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07" name="Arc 106"/>
                <p:cNvSpPr/>
                <p:nvPr/>
              </p:nvSpPr>
              <p:spPr>
                <a:xfrm>
                  <a:off x="2635365" y="3650756"/>
                  <a:ext cx="77651" cy="451412"/>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08" name="Arc 107"/>
                <p:cNvSpPr/>
                <p:nvPr/>
              </p:nvSpPr>
              <p:spPr>
                <a:xfrm>
                  <a:off x="2765991" y="3647638"/>
                  <a:ext cx="76066" cy="45300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09" name="Arc 108"/>
                <p:cNvSpPr/>
                <p:nvPr/>
              </p:nvSpPr>
              <p:spPr>
                <a:xfrm>
                  <a:off x="2893658" y="3646388"/>
                  <a:ext cx="76066" cy="45459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grpSp>
        <p:grpSp>
          <p:nvGrpSpPr>
            <p:cNvPr id="44099" name="Group 84"/>
            <p:cNvGrpSpPr>
              <a:grpSpLocks/>
            </p:cNvGrpSpPr>
            <p:nvPr/>
          </p:nvGrpSpPr>
          <p:grpSpPr bwMode="auto">
            <a:xfrm>
              <a:off x="1502817" y="4375444"/>
              <a:ext cx="641038" cy="507385"/>
              <a:chOff x="1035362" y="4425628"/>
              <a:chExt cx="641038" cy="507385"/>
            </a:xfrm>
          </p:grpSpPr>
          <p:grpSp>
            <p:nvGrpSpPr>
              <p:cNvPr id="44100" name="Group 85"/>
              <p:cNvGrpSpPr>
                <a:grpSpLocks/>
              </p:cNvGrpSpPr>
              <p:nvPr/>
            </p:nvGrpSpPr>
            <p:grpSpPr bwMode="auto">
              <a:xfrm>
                <a:off x="1035362" y="4425628"/>
                <a:ext cx="536218" cy="457201"/>
                <a:chOff x="1533393" y="3657599"/>
                <a:chExt cx="536218" cy="457201"/>
              </a:xfrm>
            </p:grpSpPr>
            <p:sp>
              <p:nvSpPr>
                <p:cNvPr id="94" name="Arc 93"/>
                <p:cNvSpPr/>
                <p:nvPr/>
              </p:nvSpPr>
              <p:spPr>
                <a:xfrm>
                  <a:off x="1597006" y="3651022"/>
                  <a:ext cx="77652" cy="45300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95" name="Arc 94"/>
                <p:cNvSpPr/>
                <p:nvPr/>
              </p:nvSpPr>
              <p:spPr>
                <a:xfrm>
                  <a:off x="1520450" y="3649541"/>
                  <a:ext cx="76066" cy="45459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96" name="Arc 95"/>
                <p:cNvSpPr/>
                <p:nvPr/>
              </p:nvSpPr>
              <p:spPr>
                <a:xfrm>
                  <a:off x="1649691" y="3650985"/>
                  <a:ext cx="76066" cy="45300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97" name="Arc 96"/>
                <p:cNvSpPr/>
                <p:nvPr/>
              </p:nvSpPr>
              <p:spPr>
                <a:xfrm>
                  <a:off x="1726440" y="3649297"/>
                  <a:ext cx="77651" cy="45459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98" name="Arc 97"/>
                <p:cNvSpPr/>
                <p:nvPr/>
              </p:nvSpPr>
              <p:spPr>
                <a:xfrm>
                  <a:off x="1775875" y="3650554"/>
                  <a:ext cx="77652" cy="45300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99" name="Arc 98"/>
                <p:cNvSpPr/>
                <p:nvPr/>
              </p:nvSpPr>
              <p:spPr>
                <a:xfrm>
                  <a:off x="1906785" y="3650607"/>
                  <a:ext cx="77652" cy="45300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00" name="Arc 99"/>
                <p:cNvSpPr/>
                <p:nvPr/>
              </p:nvSpPr>
              <p:spPr>
                <a:xfrm>
                  <a:off x="1855685" y="3650644"/>
                  <a:ext cx="76066" cy="45300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01" name="Arc 100"/>
                <p:cNvSpPr/>
                <p:nvPr/>
              </p:nvSpPr>
              <p:spPr>
                <a:xfrm>
                  <a:off x="1981780" y="3651700"/>
                  <a:ext cx="76066" cy="451412"/>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grpSp>
            <p:nvGrpSpPr>
              <p:cNvPr id="44101" name="Group 86"/>
              <p:cNvGrpSpPr>
                <a:grpSpLocks/>
              </p:cNvGrpSpPr>
              <p:nvPr/>
            </p:nvGrpSpPr>
            <p:grpSpPr bwMode="auto">
              <a:xfrm flipH="1">
                <a:off x="1089111" y="4475812"/>
                <a:ext cx="587289" cy="457201"/>
                <a:chOff x="2376026" y="3657599"/>
                <a:chExt cx="587289" cy="457201"/>
              </a:xfrm>
            </p:grpSpPr>
            <p:sp>
              <p:nvSpPr>
                <p:cNvPr id="88" name="Arc 87"/>
                <p:cNvSpPr/>
                <p:nvPr/>
              </p:nvSpPr>
              <p:spPr>
                <a:xfrm>
                  <a:off x="2388310" y="3647957"/>
                  <a:ext cx="76066" cy="45459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89" name="Arc 88"/>
                <p:cNvSpPr/>
                <p:nvPr/>
              </p:nvSpPr>
              <p:spPr>
                <a:xfrm>
                  <a:off x="2439410" y="3647994"/>
                  <a:ext cx="77651" cy="45459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90" name="Arc 89"/>
                <p:cNvSpPr/>
                <p:nvPr/>
              </p:nvSpPr>
              <p:spPr>
                <a:xfrm>
                  <a:off x="2567083" y="3648430"/>
                  <a:ext cx="76066" cy="45300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91" name="Arc 90"/>
                <p:cNvSpPr/>
                <p:nvPr/>
              </p:nvSpPr>
              <p:spPr>
                <a:xfrm>
                  <a:off x="2645307" y="3648341"/>
                  <a:ext cx="77652" cy="45300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92" name="Arc 91"/>
                <p:cNvSpPr/>
                <p:nvPr/>
              </p:nvSpPr>
              <p:spPr>
                <a:xfrm>
                  <a:off x="2771504" y="3648964"/>
                  <a:ext cx="76066" cy="45300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93" name="Arc 92"/>
                <p:cNvSpPr/>
                <p:nvPr/>
              </p:nvSpPr>
              <p:spPr>
                <a:xfrm>
                  <a:off x="2903793" y="3647140"/>
                  <a:ext cx="76066" cy="453002"/>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grpSp>
      </p:grpSp>
      <p:grpSp>
        <p:nvGrpSpPr>
          <p:cNvPr id="44046" name="Group 117"/>
          <p:cNvGrpSpPr>
            <a:grpSpLocks/>
          </p:cNvGrpSpPr>
          <p:nvPr/>
        </p:nvGrpSpPr>
        <p:grpSpPr bwMode="auto">
          <a:xfrm rot="450748">
            <a:off x="950913" y="4354513"/>
            <a:ext cx="1068387" cy="373062"/>
            <a:chOff x="2743200" y="1219200"/>
            <a:chExt cx="990600" cy="199572"/>
          </a:xfrm>
        </p:grpSpPr>
        <p:pic>
          <p:nvPicPr>
            <p:cNvPr id="119" name="Picture 4" descr="http://www.garygoodnough.com/images/cornstalk%20copy.gif"/>
            <p:cNvPicPr>
              <a:picLocks noChangeAspect="1" noChangeArrowheads="1"/>
            </p:cNvPicPr>
            <p:nvPr/>
          </p:nvPicPr>
          <p:blipFill>
            <a:blip r:embed="rId5" cstate="screen">
              <a:duotone>
                <a:prstClr val="black"/>
                <a:schemeClr val="accent6">
                  <a:tint val="45000"/>
                  <a:satMod val="400000"/>
                </a:schemeClr>
              </a:duotone>
              <a:extLst>
                <a:ext uri="{28A0092B-C50C-407E-A947-70E740481C1C}">
                  <a14:useLocalDpi xmlns:a14="http://schemas.microsoft.com/office/drawing/2010/main"/>
                </a:ext>
              </a:extLst>
            </a:blip>
            <a:srcRect t="60432"/>
            <a:stretch>
              <a:fillRect/>
            </a:stretch>
          </p:blipFill>
          <p:spPr bwMode="auto">
            <a:xfrm>
              <a:off x="3144202" y="1219200"/>
              <a:ext cx="132398" cy="199572"/>
            </a:xfrm>
            <a:prstGeom prst="rect">
              <a:avLst/>
            </a:prstGeom>
            <a:noFill/>
          </p:spPr>
        </p:pic>
        <p:pic>
          <p:nvPicPr>
            <p:cNvPr id="120" name="Picture 4" descr="http://www.garygoodnough.com/images/cornstalk%20copy.gif"/>
            <p:cNvPicPr>
              <a:picLocks noChangeAspect="1" noChangeArrowheads="1"/>
            </p:cNvPicPr>
            <p:nvPr/>
          </p:nvPicPr>
          <p:blipFill>
            <a:blip r:embed="rId5" cstate="screen">
              <a:duotone>
                <a:prstClr val="black"/>
                <a:schemeClr val="accent6">
                  <a:tint val="45000"/>
                  <a:satMod val="400000"/>
                </a:schemeClr>
              </a:duotone>
              <a:extLst>
                <a:ext uri="{28A0092B-C50C-407E-A947-70E740481C1C}">
                  <a14:useLocalDpi xmlns:a14="http://schemas.microsoft.com/office/drawing/2010/main"/>
                </a:ext>
              </a:extLst>
            </a:blip>
            <a:srcRect t="75539"/>
            <a:stretch>
              <a:fillRect/>
            </a:stretch>
          </p:blipFill>
          <p:spPr bwMode="auto">
            <a:xfrm>
              <a:off x="3296602" y="1295400"/>
              <a:ext cx="132398" cy="123372"/>
            </a:xfrm>
            <a:prstGeom prst="rect">
              <a:avLst/>
            </a:prstGeom>
            <a:noFill/>
          </p:spPr>
        </p:pic>
        <p:grpSp>
          <p:nvGrpSpPr>
            <p:cNvPr id="44087" name="Group 82"/>
            <p:cNvGrpSpPr>
              <a:grpSpLocks/>
            </p:cNvGrpSpPr>
            <p:nvPr/>
          </p:nvGrpSpPr>
          <p:grpSpPr bwMode="auto">
            <a:xfrm>
              <a:off x="2743200" y="1219200"/>
              <a:ext cx="990600" cy="199572"/>
              <a:chOff x="2666999" y="1447800"/>
              <a:chExt cx="990600" cy="199572"/>
            </a:xfrm>
          </p:grpSpPr>
          <p:pic>
            <p:nvPicPr>
              <p:cNvPr id="122" name="Picture 4" descr="http://www.garygoodnough.com/images/cornstalk%20copy.gif"/>
              <p:cNvPicPr>
                <a:picLocks noChangeAspect="1" noChangeArrowheads="1"/>
              </p:cNvPicPr>
              <p:nvPr/>
            </p:nvPicPr>
            <p:blipFill>
              <a:blip r:embed="rId5" cstate="screen">
                <a:duotone>
                  <a:prstClr val="black"/>
                  <a:schemeClr val="accent6">
                    <a:tint val="45000"/>
                    <a:satMod val="400000"/>
                  </a:schemeClr>
                </a:duotone>
                <a:extLst>
                  <a:ext uri="{28A0092B-C50C-407E-A947-70E740481C1C}">
                    <a14:useLocalDpi xmlns:a14="http://schemas.microsoft.com/office/drawing/2010/main"/>
                  </a:ext>
                </a:extLst>
              </a:blip>
              <a:srcRect t="75539" r="-15107"/>
              <a:stretch>
                <a:fillRect/>
              </a:stretch>
            </p:blipFill>
            <p:spPr bwMode="auto">
              <a:xfrm>
                <a:off x="2819400" y="1524000"/>
                <a:ext cx="152399" cy="123372"/>
              </a:xfrm>
              <a:prstGeom prst="rect">
                <a:avLst/>
              </a:prstGeom>
              <a:noFill/>
            </p:spPr>
          </p:pic>
          <p:pic>
            <p:nvPicPr>
              <p:cNvPr id="123" name="Picture 4" descr="http://www.garygoodnough.com/images/cornstalk%20copy.gif"/>
              <p:cNvPicPr>
                <a:picLocks noChangeAspect="1" noChangeArrowheads="1"/>
              </p:cNvPicPr>
              <p:nvPr/>
            </p:nvPicPr>
            <p:blipFill>
              <a:blip r:embed="rId5" cstate="screen">
                <a:duotone>
                  <a:prstClr val="black"/>
                  <a:schemeClr val="accent6">
                    <a:tint val="45000"/>
                    <a:satMod val="400000"/>
                  </a:schemeClr>
                </a:duotone>
                <a:extLst>
                  <a:ext uri="{28A0092B-C50C-407E-A947-70E740481C1C}">
                    <a14:useLocalDpi xmlns:a14="http://schemas.microsoft.com/office/drawing/2010/main"/>
                  </a:ext>
                </a:extLst>
              </a:blip>
              <a:srcRect t="75539" r="1"/>
              <a:stretch>
                <a:fillRect/>
              </a:stretch>
            </p:blipFill>
            <p:spPr bwMode="auto">
              <a:xfrm>
                <a:off x="2915602" y="1524000"/>
                <a:ext cx="132397" cy="123372"/>
              </a:xfrm>
              <a:prstGeom prst="rect">
                <a:avLst/>
              </a:prstGeom>
              <a:noFill/>
            </p:spPr>
          </p:pic>
          <p:pic>
            <p:nvPicPr>
              <p:cNvPr id="124" name="Picture 4" descr="http://www.garygoodnough.com/images/cornstalk%20copy.gif"/>
              <p:cNvPicPr>
                <a:picLocks noChangeAspect="1" noChangeArrowheads="1"/>
              </p:cNvPicPr>
              <p:nvPr/>
            </p:nvPicPr>
            <p:blipFill>
              <a:blip r:embed="rId5" cstate="screen">
                <a:duotone>
                  <a:prstClr val="black"/>
                  <a:schemeClr val="accent6">
                    <a:tint val="45000"/>
                    <a:satMod val="400000"/>
                  </a:schemeClr>
                </a:duotone>
                <a:extLst>
                  <a:ext uri="{28A0092B-C50C-407E-A947-70E740481C1C}">
                    <a14:useLocalDpi xmlns:a14="http://schemas.microsoft.com/office/drawing/2010/main"/>
                  </a:ext>
                </a:extLst>
              </a:blip>
              <a:srcRect l="-15108" t="75539"/>
              <a:stretch>
                <a:fillRect/>
              </a:stretch>
            </p:blipFill>
            <p:spPr bwMode="auto">
              <a:xfrm>
                <a:off x="2971799" y="1524000"/>
                <a:ext cx="152401" cy="123372"/>
              </a:xfrm>
              <a:prstGeom prst="rect">
                <a:avLst/>
              </a:prstGeom>
              <a:noFill/>
            </p:spPr>
          </p:pic>
          <p:pic>
            <p:nvPicPr>
              <p:cNvPr id="125" name="Picture 4" descr="http://www.garygoodnough.com/images/cornstalk%20copy.gif"/>
              <p:cNvPicPr>
                <a:picLocks noChangeAspect="1" noChangeArrowheads="1"/>
              </p:cNvPicPr>
              <p:nvPr/>
            </p:nvPicPr>
            <p:blipFill>
              <a:blip r:embed="rId5" cstate="screen">
                <a:duotone>
                  <a:prstClr val="black"/>
                  <a:schemeClr val="accent6">
                    <a:tint val="45000"/>
                    <a:satMod val="400000"/>
                  </a:schemeClr>
                </a:duotone>
                <a:extLst>
                  <a:ext uri="{28A0092B-C50C-407E-A947-70E740481C1C}">
                    <a14:useLocalDpi xmlns:a14="http://schemas.microsoft.com/office/drawing/2010/main"/>
                  </a:ext>
                </a:extLst>
              </a:blip>
              <a:srcRect l="-15109" t="60432" r="1"/>
              <a:stretch>
                <a:fillRect/>
              </a:stretch>
            </p:blipFill>
            <p:spPr bwMode="auto">
              <a:xfrm>
                <a:off x="3124199" y="1447800"/>
                <a:ext cx="152400" cy="199572"/>
              </a:xfrm>
              <a:prstGeom prst="rect">
                <a:avLst/>
              </a:prstGeom>
              <a:noFill/>
            </p:spPr>
          </p:pic>
          <p:pic>
            <p:nvPicPr>
              <p:cNvPr id="126" name="Picture 4" descr="http://www.garygoodnough.com/images/cornstalk%20copy.gif"/>
              <p:cNvPicPr>
                <a:picLocks noChangeAspect="1" noChangeArrowheads="1"/>
              </p:cNvPicPr>
              <p:nvPr/>
            </p:nvPicPr>
            <p:blipFill>
              <a:blip r:embed="rId5" cstate="screen">
                <a:duotone>
                  <a:prstClr val="black"/>
                  <a:schemeClr val="accent6">
                    <a:tint val="45000"/>
                    <a:satMod val="400000"/>
                  </a:schemeClr>
                </a:duotone>
                <a:extLst>
                  <a:ext uri="{28A0092B-C50C-407E-A947-70E740481C1C}">
                    <a14:useLocalDpi xmlns:a14="http://schemas.microsoft.com/office/drawing/2010/main"/>
                  </a:ext>
                </a:extLst>
              </a:blip>
              <a:srcRect t="60432" r="1"/>
              <a:stretch>
                <a:fillRect/>
              </a:stretch>
            </p:blipFill>
            <p:spPr bwMode="auto">
              <a:xfrm>
                <a:off x="3296602" y="1447800"/>
                <a:ext cx="132397" cy="199572"/>
              </a:xfrm>
              <a:prstGeom prst="rect">
                <a:avLst/>
              </a:prstGeom>
              <a:noFill/>
            </p:spPr>
          </p:pic>
          <p:pic>
            <p:nvPicPr>
              <p:cNvPr id="127" name="Picture 4" descr="http://www.garygoodnough.com/images/cornstalk%20copy.gif"/>
              <p:cNvPicPr>
                <a:picLocks noChangeAspect="1" noChangeArrowheads="1"/>
              </p:cNvPicPr>
              <p:nvPr/>
            </p:nvPicPr>
            <p:blipFill>
              <a:blip r:embed="rId5" cstate="screen">
                <a:duotone>
                  <a:prstClr val="black"/>
                  <a:schemeClr val="accent6">
                    <a:tint val="45000"/>
                    <a:satMod val="400000"/>
                  </a:schemeClr>
                </a:duotone>
                <a:extLst>
                  <a:ext uri="{28A0092B-C50C-407E-A947-70E740481C1C}">
                    <a14:useLocalDpi xmlns:a14="http://schemas.microsoft.com/office/drawing/2010/main"/>
                  </a:ext>
                </a:extLst>
              </a:blip>
              <a:srcRect t="60432" r="-15107"/>
              <a:stretch>
                <a:fillRect/>
              </a:stretch>
            </p:blipFill>
            <p:spPr bwMode="auto">
              <a:xfrm>
                <a:off x="3352799" y="1447800"/>
                <a:ext cx="152400" cy="199572"/>
              </a:xfrm>
              <a:prstGeom prst="rect">
                <a:avLst/>
              </a:prstGeom>
              <a:noFill/>
            </p:spPr>
          </p:pic>
          <p:pic>
            <p:nvPicPr>
              <p:cNvPr id="128" name="Picture 4" descr="http://www.garygoodnough.com/images/cornstalk%20copy.gif"/>
              <p:cNvPicPr>
                <a:picLocks noChangeAspect="1" noChangeArrowheads="1"/>
              </p:cNvPicPr>
              <p:nvPr/>
            </p:nvPicPr>
            <p:blipFill>
              <a:blip r:embed="rId5" cstate="screen">
                <a:duotone>
                  <a:prstClr val="black"/>
                  <a:schemeClr val="accent6">
                    <a:tint val="45000"/>
                    <a:satMod val="400000"/>
                  </a:schemeClr>
                </a:duotone>
                <a:extLst>
                  <a:ext uri="{28A0092B-C50C-407E-A947-70E740481C1C}">
                    <a14:useLocalDpi xmlns:a14="http://schemas.microsoft.com/office/drawing/2010/main"/>
                  </a:ext>
                </a:extLst>
              </a:blip>
              <a:srcRect t="71186" r="1"/>
              <a:stretch>
                <a:fillRect/>
              </a:stretch>
            </p:blipFill>
            <p:spPr bwMode="auto">
              <a:xfrm>
                <a:off x="3449002" y="1524000"/>
                <a:ext cx="132397" cy="123372"/>
              </a:xfrm>
              <a:prstGeom prst="rect">
                <a:avLst/>
              </a:prstGeom>
              <a:noFill/>
            </p:spPr>
          </p:pic>
          <p:pic>
            <p:nvPicPr>
              <p:cNvPr id="129" name="Picture 4" descr="http://www.garygoodnough.com/images/cornstalk%20copy.gif"/>
              <p:cNvPicPr>
                <a:picLocks noChangeAspect="1" noChangeArrowheads="1"/>
              </p:cNvPicPr>
              <p:nvPr/>
            </p:nvPicPr>
            <p:blipFill>
              <a:blip r:embed="rId5" cstate="screen">
                <a:duotone>
                  <a:prstClr val="black"/>
                  <a:schemeClr val="accent6">
                    <a:tint val="45000"/>
                    <a:satMod val="400000"/>
                  </a:schemeClr>
                </a:duotone>
                <a:extLst>
                  <a:ext uri="{28A0092B-C50C-407E-A947-70E740481C1C}">
                    <a14:useLocalDpi xmlns:a14="http://schemas.microsoft.com/office/drawing/2010/main"/>
                  </a:ext>
                </a:extLst>
              </a:blip>
              <a:srcRect t="64948" r="-18377"/>
              <a:stretch>
                <a:fillRect/>
              </a:stretch>
            </p:blipFill>
            <p:spPr bwMode="auto">
              <a:xfrm>
                <a:off x="3528762" y="1524000"/>
                <a:ext cx="128837" cy="123372"/>
              </a:xfrm>
              <a:prstGeom prst="rect">
                <a:avLst/>
              </a:prstGeom>
              <a:noFill/>
            </p:spPr>
          </p:pic>
          <p:pic>
            <p:nvPicPr>
              <p:cNvPr id="130" name="Picture 4" descr="http://www.garygoodnough.com/images/cornstalk%20copy.gif"/>
              <p:cNvPicPr>
                <a:picLocks noChangeAspect="1" noChangeArrowheads="1"/>
              </p:cNvPicPr>
              <p:nvPr/>
            </p:nvPicPr>
            <p:blipFill>
              <a:blip r:embed="rId5" cstate="screen">
                <a:duotone>
                  <a:prstClr val="black"/>
                  <a:schemeClr val="accent6">
                    <a:tint val="45000"/>
                    <a:satMod val="400000"/>
                  </a:schemeClr>
                </a:duotone>
                <a:extLst>
                  <a:ext uri="{28A0092B-C50C-407E-A947-70E740481C1C}">
                    <a14:useLocalDpi xmlns:a14="http://schemas.microsoft.com/office/drawing/2010/main"/>
                  </a:ext>
                </a:extLst>
              </a:blip>
              <a:srcRect t="71186" r="-15107"/>
              <a:stretch>
                <a:fillRect/>
              </a:stretch>
            </p:blipFill>
            <p:spPr bwMode="auto">
              <a:xfrm>
                <a:off x="2743200" y="1524000"/>
                <a:ext cx="152399" cy="123372"/>
              </a:xfrm>
              <a:prstGeom prst="rect">
                <a:avLst/>
              </a:prstGeom>
              <a:noFill/>
            </p:spPr>
          </p:pic>
          <p:pic>
            <p:nvPicPr>
              <p:cNvPr id="131" name="Picture 4" descr="http://www.garygoodnough.com/images/cornstalk%20copy.gif"/>
              <p:cNvPicPr>
                <a:picLocks noChangeAspect="1" noChangeArrowheads="1"/>
              </p:cNvPicPr>
              <p:nvPr/>
            </p:nvPicPr>
            <p:blipFill>
              <a:blip r:embed="rId5" cstate="screen">
                <a:duotone>
                  <a:prstClr val="black"/>
                  <a:schemeClr val="accent6">
                    <a:tint val="45000"/>
                    <a:satMod val="400000"/>
                  </a:schemeClr>
                </a:duotone>
                <a:extLst>
                  <a:ext uri="{28A0092B-C50C-407E-A947-70E740481C1C}">
                    <a14:useLocalDpi xmlns:a14="http://schemas.microsoft.com/office/drawing/2010/main"/>
                  </a:ext>
                </a:extLst>
              </a:blip>
              <a:srcRect t="64948" r="-40026"/>
              <a:stretch>
                <a:fillRect/>
              </a:stretch>
            </p:blipFill>
            <p:spPr bwMode="auto">
              <a:xfrm>
                <a:off x="2666999" y="1524000"/>
                <a:ext cx="152400" cy="123372"/>
              </a:xfrm>
              <a:prstGeom prst="rect">
                <a:avLst/>
              </a:prstGeom>
              <a:noFill/>
            </p:spPr>
          </p:pic>
        </p:grpSp>
      </p:grpSp>
      <p:sp>
        <p:nvSpPr>
          <p:cNvPr id="132" name="Freeform 131"/>
          <p:cNvSpPr/>
          <p:nvPr/>
        </p:nvSpPr>
        <p:spPr>
          <a:xfrm>
            <a:off x="6897688" y="4148138"/>
            <a:ext cx="101600" cy="847725"/>
          </a:xfrm>
          <a:custGeom>
            <a:avLst/>
            <a:gdLst>
              <a:gd name="connsiteX0" fmla="*/ 68700 w 101357"/>
              <a:gd name="connsiteY0" fmla="*/ 849086 h 849086"/>
              <a:gd name="connsiteX1" fmla="*/ 57814 w 101357"/>
              <a:gd name="connsiteY1" fmla="*/ 783772 h 849086"/>
              <a:gd name="connsiteX2" fmla="*/ 46929 w 101357"/>
              <a:gd name="connsiteY2" fmla="*/ 751114 h 849086"/>
              <a:gd name="connsiteX3" fmla="*/ 90472 w 101357"/>
              <a:gd name="connsiteY3" fmla="*/ 609600 h 849086"/>
              <a:gd name="connsiteX4" fmla="*/ 101357 w 101357"/>
              <a:gd name="connsiteY4" fmla="*/ 576943 h 849086"/>
              <a:gd name="connsiteX5" fmla="*/ 79586 w 101357"/>
              <a:gd name="connsiteY5" fmla="*/ 489857 h 849086"/>
              <a:gd name="connsiteX6" fmla="*/ 57814 w 101357"/>
              <a:gd name="connsiteY6" fmla="*/ 468086 h 849086"/>
              <a:gd name="connsiteX7" fmla="*/ 14272 w 101357"/>
              <a:gd name="connsiteY7" fmla="*/ 381000 h 849086"/>
              <a:gd name="connsiteX8" fmla="*/ 14272 w 101357"/>
              <a:gd name="connsiteY8" fmla="*/ 217714 h 849086"/>
              <a:gd name="connsiteX9" fmla="*/ 25157 w 101357"/>
              <a:gd name="connsiteY9" fmla="*/ 108857 h 849086"/>
              <a:gd name="connsiteX10" fmla="*/ 57814 w 101357"/>
              <a:gd name="connsiteY10" fmla="*/ 97972 h 849086"/>
              <a:gd name="connsiteX11" fmla="*/ 57814 w 101357"/>
              <a:gd name="connsiteY11" fmla="*/ 0 h 84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357" h="849086">
                <a:moveTo>
                  <a:pt x="68700" y="849086"/>
                </a:moveTo>
                <a:cubicBezTo>
                  <a:pt x="65071" y="827315"/>
                  <a:pt x="62602" y="805318"/>
                  <a:pt x="57814" y="783772"/>
                </a:cubicBezTo>
                <a:cubicBezTo>
                  <a:pt x="55325" y="772570"/>
                  <a:pt x="46049" y="762555"/>
                  <a:pt x="46929" y="751114"/>
                </a:cubicBezTo>
                <a:cubicBezTo>
                  <a:pt x="54336" y="654821"/>
                  <a:pt x="54159" y="664068"/>
                  <a:pt x="90472" y="609600"/>
                </a:cubicBezTo>
                <a:cubicBezTo>
                  <a:pt x="94100" y="598714"/>
                  <a:pt x="101357" y="588417"/>
                  <a:pt x="101357" y="576943"/>
                </a:cubicBezTo>
                <a:cubicBezTo>
                  <a:pt x="101357" y="569136"/>
                  <a:pt x="88177" y="504175"/>
                  <a:pt x="79586" y="489857"/>
                </a:cubicBezTo>
                <a:cubicBezTo>
                  <a:pt x="74305" y="481056"/>
                  <a:pt x="65071" y="475343"/>
                  <a:pt x="57814" y="468086"/>
                </a:cubicBezTo>
                <a:cubicBezTo>
                  <a:pt x="32798" y="393035"/>
                  <a:pt x="52270" y="419000"/>
                  <a:pt x="14272" y="381000"/>
                </a:cubicBezTo>
                <a:cubicBezTo>
                  <a:pt x="-10210" y="307557"/>
                  <a:pt x="1588" y="357242"/>
                  <a:pt x="14272" y="217714"/>
                </a:cubicBezTo>
                <a:cubicBezTo>
                  <a:pt x="17573" y="181397"/>
                  <a:pt x="12695" y="143128"/>
                  <a:pt x="25157" y="108857"/>
                </a:cubicBezTo>
                <a:cubicBezTo>
                  <a:pt x="29078" y="98073"/>
                  <a:pt x="54517" y="108963"/>
                  <a:pt x="57814" y="97972"/>
                </a:cubicBezTo>
                <a:cubicBezTo>
                  <a:pt x="67198" y="66692"/>
                  <a:pt x="57814" y="32657"/>
                  <a:pt x="57814" y="0"/>
                </a:cubicBezTo>
              </a:path>
            </a:pathLst>
          </a:custGeom>
          <a:noFill/>
          <a:ln>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3" name="Freeform 132"/>
          <p:cNvSpPr/>
          <p:nvPr/>
        </p:nvSpPr>
        <p:spPr>
          <a:xfrm>
            <a:off x="7151688" y="4168775"/>
            <a:ext cx="131762" cy="838200"/>
          </a:xfrm>
          <a:custGeom>
            <a:avLst/>
            <a:gdLst>
              <a:gd name="connsiteX0" fmla="*/ 0 w 131309"/>
              <a:gd name="connsiteY0" fmla="*/ 838200 h 838200"/>
              <a:gd name="connsiteX1" fmla="*/ 10886 w 131309"/>
              <a:gd name="connsiteY1" fmla="*/ 598714 h 838200"/>
              <a:gd name="connsiteX2" fmla="*/ 21772 w 131309"/>
              <a:gd name="connsiteY2" fmla="*/ 544285 h 838200"/>
              <a:gd name="connsiteX3" fmla="*/ 54429 w 131309"/>
              <a:gd name="connsiteY3" fmla="*/ 511628 h 838200"/>
              <a:gd name="connsiteX4" fmla="*/ 108857 w 131309"/>
              <a:gd name="connsiteY4" fmla="*/ 446314 h 838200"/>
              <a:gd name="connsiteX5" fmla="*/ 130629 w 131309"/>
              <a:gd name="connsiteY5" fmla="*/ 381000 h 838200"/>
              <a:gd name="connsiteX6" fmla="*/ 97972 w 131309"/>
              <a:gd name="connsiteY6" fmla="*/ 261257 h 838200"/>
              <a:gd name="connsiteX7" fmla="*/ 65315 w 131309"/>
              <a:gd name="connsiteY7" fmla="*/ 217714 h 838200"/>
              <a:gd name="connsiteX8" fmla="*/ 54429 w 131309"/>
              <a:gd name="connsiteY8" fmla="*/ 174171 h 838200"/>
              <a:gd name="connsiteX9" fmla="*/ 43543 w 131309"/>
              <a:gd name="connsiteY9" fmla="*/ 119742 h 838200"/>
              <a:gd name="connsiteX10" fmla="*/ 32657 w 131309"/>
              <a:gd name="connsiteY10" fmla="*/ 87085 h 838200"/>
              <a:gd name="connsiteX11" fmla="*/ 32657 w 131309"/>
              <a:gd name="connsiteY11"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309" h="838200">
                <a:moveTo>
                  <a:pt x="0" y="838200"/>
                </a:moveTo>
                <a:cubicBezTo>
                  <a:pt x="3629" y="758371"/>
                  <a:pt x="4983" y="678407"/>
                  <a:pt x="10886" y="598714"/>
                </a:cubicBezTo>
                <a:cubicBezTo>
                  <a:pt x="12253" y="580262"/>
                  <a:pt x="13498" y="560834"/>
                  <a:pt x="21772" y="544285"/>
                </a:cubicBezTo>
                <a:cubicBezTo>
                  <a:pt x="28657" y="530516"/>
                  <a:pt x="44574" y="523455"/>
                  <a:pt x="54429" y="511628"/>
                </a:cubicBezTo>
                <a:cubicBezTo>
                  <a:pt x="130206" y="420696"/>
                  <a:pt x="13449" y="541722"/>
                  <a:pt x="108857" y="446314"/>
                </a:cubicBezTo>
                <a:cubicBezTo>
                  <a:pt x="116114" y="424543"/>
                  <a:pt x="135130" y="403503"/>
                  <a:pt x="130629" y="381000"/>
                </a:cubicBezTo>
                <a:cubicBezTo>
                  <a:pt x="125365" y="354682"/>
                  <a:pt x="113038" y="281345"/>
                  <a:pt x="97972" y="261257"/>
                </a:cubicBezTo>
                <a:lnTo>
                  <a:pt x="65315" y="217714"/>
                </a:lnTo>
                <a:cubicBezTo>
                  <a:pt x="61686" y="203200"/>
                  <a:pt x="57675" y="188776"/>
                  <a:pt x="54429" y="174171"/>
                </a:cubicBezTo>
                <a:cubicBezTo>
                  <a:pt x="50415" y="156109"/>
                  <a:pt x="48031" y="137692"/>
                  <a:pt x="43543" y="119742"/>
                </a:cubicBezTo>
                <a:cubicBezTo>
                  <a:pt x="40760" y="108610"/>
                  <a:pt x="33696" y="98512"/>
                  <a:pt x="32657" y="87085"/>
                </a:cubicBezTo>
                <a:cubicBezTo>
                  <a:pt x="30029" y="58176"/>
                  <a:pt x="32657" y="29028"/>
                  <a:pt x="32657" y="0"/>
                </a:cubicBezTo>
              </a:path>
            </a:pathLst>
          </a:custGeom>
          <a:noFill/>
          <a:ln>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4" name="Freeform 133"/>
          <p:cNvSpPr/>
          <p:nvPr/>
        </p:nvSpPr>
        <p:spPr>
          <a:xfrm>
            <a:off x="7564438" y="4114800"/>
            <a:ext cx="131762" cy="838200"/>
          </a:xfrm>
          <a:custGeom>
            <a:avLst/>
            <a:gdLst>
              <a:gd name="connsiteX0" fmla="*/ 0 w 131309"/>
              <a:gd name="connsiteY0" fmla="*/ 838200 h 838200"/>
              <a:gd name="connsiteX1" fmla="*/ 10886 w 131309"/>
              <a:gd name="connsiteY1" fmla="*/ 598714 h 838200"/>
              <a:gd name="connsiteX2" fmla="*/ 21772 w 131309"/>
              <a:gd name="connsiteY2" fmla="*/ 544285 h 838200"/>
              <a:gd name="connsiteX3" fmla="*/ 54429 w 131309"/>
              <a:gd name="connsiteY3" fmla="*/ 511628 h 838200"/>
              <a:gd name="connsiteX4" fmla="*/ 108857 w 131309"/>
              <a:gd name="connsiteY4" fmla="*/ 446314 h 838200"/>
              <a:gd name="connsiteX5" fmla="*/ 130629 w 131309"/>
              <a:gd name="connsiteY5" fmla="*/ 381000 h 838200"/>
              <a:gd name="connsiteX6" fmla="*/ 97972 w 131309"/>
              <a:gd name="connsiteY6" fmla="*/ 261257 h 838200"/>
              <a:gd name="connsiteX7" fmla="*/ 65315 w 131309"/>
              <a:gd name="connsiteY7" fmla="*/ 217714 h 838200"/>
              <a:gd name="connsiteX8" fmla="*/ 54429 w 131309"/>
              <a:gd name="connsiteY8" fmla="*/ 174171 h 838200"/>
              <a:gd name="connsiteX9" fmla="*/ 43543 w 131309"/>
              <a:gd name="connsiteY9" fmla="*/ 119742 h 838200"/>
              <a:gd name="connsiteX10" fmla="*/ 32657 w 131309"/>
              <a:gd name="connsiteY10" fmla="*/ 87085 h 838200"/>
              <a:gd name="connsiteX11" fmla="*/ 32657 w 131309"/>
              <a:gd name="connsiteY11"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309" h="838200">
                <a:moveTo>
                  <a:pt x="0" y="838200"/>
                </a:moveTo>
                <a:cubicBezTo>
                  <a:pt x="3629" y="758371"/>
                  <a:pt x="4983" y="678407"/>
                  <a:pt x="10886" y="598714"/>
                </a:cubicBezTo>
                <a:cubicBezTo>
                  <a:pt x="12253" y="580262"/>
                  <a:pt x="13498" y="560834"/>
                  <a:pt x="21772" y="544285"/>
                </a:cubicBezTo>
                <a:cubicBezTo>
                  <a:pt x="28657" y="530516"/>
                  <a:pt x="44574" y="523455"/>
                  <a:pt x="54429" y="511628"/>
                </a:cubicBezTo>
                <a:cubicBezTo>
                  <a:pt x="130206" y="420696"/>
                  <a:pt x="13449" y="541722"/>
                  <a:pt x="108857" y="446314"/>
                </a:cubicBezTo>
                <a:cubicBezTo>
                  <a:pt x="116114" y="424543"/>
                  <a:pt x="135130" y="403503"/>
                  <a:pt x="130629" y="381000"/>
                </a:cubicBezTo>
                <a:cubicBezTo>
                  <a:pt x="125365" y="354682"/>
                  <a:pt x="113038" y="281345"/>
                  <a:pt x="97972" y="261257"/>
                </a:cubicBezTo>
                <a:lnTo>
                  <a:pt x="65315" y="217714"/>
                </a:lnTo>
                <a:cubicBezTo>
                  <a:pt x="61686" y="203200"/>
                  <a:pt x="57675" y="188776"/>
                  <a:pt x="54429" y="174171"/>
                </a:cubicBezTo>
                <a:cubicBezTo>
                  <a:pt x="50415" y="156109"/>
                  <a:pt x="48031" y="137692"/>
                  <a:pt x="43543" y="119742"/>
                </a:cubicBezTo>
                <a:cubicBezTo>
                  <a:pt x="40760" y="108610"/>
                  <a:pt x="33696" y="98512"/>
                  <a:pt x="32657" y="87085"/>
                </a:cubicBezTo>
                <a:cubicBezTo>
                  <a:pt x="30029" y="58176"/>
                  <a:pt x="32657" y="29028"/>
                  <a:pt x="32657" y="0"/>
                </a:cubicBezTo>
              </a:path>
            </a:pathLst>
          </a:custGeom>
          <a:noFill/>
          <a:ln>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5" name="Freeform 134"/>
          <p:cNvSpPr/>
          <p:nvPr/>
        </p:nvSpPr>
        <p:spPr>
          <a:xfrm>
            <a:off x="7716838" y="4114800"/>
            <a:ext cx="131762" cy="838200"/>
          </a:xfrm>
          <a:custGeom>
            <a:avLst/>
            <a:gdLst>
              <a:gd name="connsiteX0" fmla="*/ 0 w 131309"/>
              <a:gd name="connsiteY0" fmla="*/ 838200 h 838200"/>
              <a:gd name="connsiteX1" fmla="*/ 10886 w 131309"/>
              <a:gd name="connsiteY1" fmla="*/ 598714 h 838200"/>
              <a:gd name="connsiteX2" fmla="*/ 21772 w 131309"/>
              <a:gd name="connsiteY2" fmla="*/ 544285 h 838200"/>
              <a:gd name="connsiteX3" fmla="*/ 54429 w 131309"/>
              <a:gd name="connsiteY3" fmla="*/ 511628 h 838200"/>
              <a:gd name="connsiteX4" fmla="*/ 108857 w 131309"/>
              <a:gd name="connsiteY4" fmla="*/ 446314 h 838200"/>
              <a:gd name="connsiteX5" fmla="*/ 130629 w 131309"/>
              <a:gd name="connsiteY5" fmla="*/ 381000 h 838200"/>
              <a:gd name="connsiteX6" fmla="*/ 97972 w 131309"/>
              <a:gd name="connsiteY6" fmla="*/ 261257 h 838200"/>
              <a:gd name="connsiteX7" fmla="*/ 65315 w 131309"/>
              <a:gd name="connsiteY7" fmla="*/ 217714 h 838200"/>
              <a:gd name="connsiteX8" fmla="*/ 54429 w 131309"/>
              <a:gd name="connsiteY8" fmla="*/ 174171 h 838200"/>
              <a:gd name="connsiteX9" fmla="*/ 43543 w 131309"/>
              <a:gd name="connsiteY9" fmla="*/ 119742 h 838200"/>
              <a:gd name="connsiteX10" fmla="*/ 32657 w 131309"/>
              <a:gd name="connsiteY10" fmla="*/ 87085 h 838200"/>
              <a:gd name="connsiteX11" fmla="*/ 32657 w 131309"/>
              <a:gd name="connsiteY11"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309" h="838200">
                <a:moveTo>
                  <a:pt x="0" y="838200"/>
                </a:moveTo>
                <a:cubicBezTo>
                  <a:pt x="3629" y="758371"/>
                  <a:pt x="4983" y="678407"/>
                  <a:pt x="10886" y="598714"/>
                </a:cubicBezTo>
                <a:cubicBezTo>
                  <a:pt x="12253" y="580262"/>
                  <a:pt x="13498" y="560834"/>
                  <a:pt x="21772" y="544285"/>
                </a:cubicBezTo>
                <a:cubicBezTo>
                  <a:pt x="28657" y="530516"/>
                  <a:pt x="44574" y="523455"/>
                  <a:pt x="54429" y="511628"/>
                </a:cubicBezTo>
                <a:cubicBezTo>
                  <a:pt x="130206" y="420696"/>
                  <a:pt x="13449" y="541722"/>
                  <a:pt x="108857" y="446314"/>
                </a:cubicBezTo>
                <a:cubicBezTo>
                  <a:pt x="116114" y="424543"/>
                  <a:pt x="135130" y="403503"/>
                  <a:pt x="130629" y="381000"/>
                </a:cubicBezTo>
                <a:cubicBezTo>
                  <a:pt x="125365" y="354682"/>
                  <a:pt x="113038" y="281345"/>
                  <a:pt x="97972" y="261257"/>
                </a:cubicBezTo>
                <a:lnTo>
                  <a:pt x="65315" y="217714"/>
                </a:lnTo>
                <a:cubicBezTo>
                  <a:pt x="61686" y="203200"/>
                  <a:pt x="57675" y="188776"/>
                  <a:pt x="54429" y="174171"/>
                </a:cubicBezTo>
                <a:cubicBezTo>
                  <a:pt x="50415" y="156109"/>
                  <a:pt x="48031" y="137692"/>
                  <a:pt x="43543" y="119742"/>
                </a:cubicBezTo>
                <a:cubicBezTo>
                  <a:pt x="40760" y="108610"/>
                  <a:pt x="33696" y="98512"/>
                  <a:pt x="32657" y="87085"/>
                </a:cubicBezTo>
                <a:cubicBezTo>
                  <a:pt x="30029" y="58176"/>
                  <a:pt x="32657" y="29028"/>
                  <a:pt x="32657" y="0"/>
                </a:cubicBezTo>
              </a:path>
            </a:pathLst>
          </a:custGeom>
          <a:noFill/>
          <a:ln>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6" name="Freeform 135"/>
          <p:cNvSpPr/>
          <p:nvPr/>
        </p:nvSpPr>
        <p:spPr>
          <a:xfrm>
            <a:off x="7747000" y="4103688"/>
            <a:ext cx="101600" cy="849312"/>
          </a:xfrm>
          <a:custGeom>
            <a:avLst/>
            <a:gdLst>
              <a:gd name="connsiteX0" fmla="*/ 68700 w 101357"/>
              <a:gd name="connsiteY0" fmla="*/ 849086 h 849086"/>
              <a:gd name="connsiteX1" fmla="*/ 57814 w 101357"/>
              <a:gd name="connsiteY1" fmla="*/ 783772 h 849086"/>
              <a:gd name="connsiteX2" fmla="*/ 46929 w 101357"/>
              <a:gd name="connsiteY2" fmla="*/ 751114 h 849086"/>
              <a:gd name="connsiteX3" fmla="*/ 90472 w 101357"/>
              <a:gd name="connsiteY3" fmla="*/ 609600 h 849086"/>
              <a:gd name="connsiteX4" fmla="*/ 101357 w 101357"/>
              <a:gd name="connsiteY4" fmla="*/ 576943 h 849086"/>
              <a:gd name="connsiteX5" fmla="*/ 79586 w 101357"/>
              <a:gd name="connsiteY5" fmla="*/ 489857 h 849086"/>
              <a:gd name="connsiteX6" fmla="*/ 57814 w 101357"/>
              <a:gd name="connsiteY6" fmla="*/ 468086 h 849086"/>
              <a:gd name="connsiteX7" fmla="*/ 14272 w 101357"/>
              <a:gd name="connsiteY7" fmla="*/ 381000 h 849086"/>
              <a:gd name="connsiteX8" fmla="*/ 14272 w 101357"/>
              <a:gd name="connsiteY8" fmla="*/ 217714 h 849086"/>
              <a:gd name="connsiteX9" fmla="*/ 25157 w 101357"/>
              <a:gd name="connsiteY9" fmla="*/ 108857 h 849086"/>
              <a:gd name="connsiteX10" fmla="*/ 57814 w 101357"/>
              <a:gd name="connsiteY10" fmla="*/ 97972 h 849086"/>
              <a:gd name="connsiteX11" fmla="*/ 57814 w 101357"/>
              <a:gd name="connsiteY11" fmla="*/ 0 h 84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357" h="849086">
                <a:moveTo>
                  <a:pt x="68700" y="849086"/>
                </a:moveTo>
                <a:cubicBezTo>
                  <a:pt x="65071" y="827315"/>
                  <a:pt x="62602" y="805318"/>
                  <a:pt x="57814" y="783772"/>
                </a:cubicBezTo>
                <a:cubicBezTo>
                  <a:pt x="55325" y="772570"/>
                  <a:pt x="46049" y="762555"/>
                  <a:pt x="46929" y="751114"/>
                </a:cubicBezTo>
                <a:cubicBezTo>
                  <a:pt x="54336" y="654821"/>
                  <a:pt x="54159" y="664068"/>
                  <a:pt x="90472" y="609600"/>
                </a:cubicBezTo>
                <a:cubicBezTo>
                  <a:pt x="94100" y="598714"/>
                  <a:pt x="101357" y="588417"/>
                  <a:pt x="101357" y="576943"/>
                </a:cubicBezTo>
                <a:cubicBezTo>
                  <a:pt x="101357" y="569136"/>
                  <a:pt x="88177" y="504175"/>
                  <a:pt x="79586" y="489857"/>
                </a:cubicBezTo>
                <a:cubicBezTo>
                  <a:pt x="74305" y="481056"/>
                  <a:pt x="65071" y="475343"/>
                  <a:pt x="57814" y="468086"/>
                </a:cubicBezTo>
                <a:cubicBezTo>
                  <a:pt x="32798" y="393035"/>
                  <a:pt x="52270" y="419000"/>
                  <a:pt x="14272" y="381000"/>
                </a:cubicBezTo>
                <a:cubicBezTo>
                  <a:pt x="-10210" y="307557"/>
                  <a:pt x="1588" y="357242"/>
                  <a:pt x="14272" y="217714"/>
                </a:cubicBezTo>
                <a:cubicBezTo>
                  <a:pt x="17573" y="181397"/>
                  <a:pt x="12695" y="143128"/>
                  <a:pt x="25157" y="108857"/>
                </a:cubicBezTo>
                <a:cubicBezTo>
                  <a:pt x="29078" y="98073"/>
                  <a:pt x="54517" y="108963"/>
                  <a:pt x="57814" y="97972"/>
                </a:cubicBezTo>
                <a:cubicBezTo>
                  <a:pt x="67198" y="66692"/>
                  <a:pt x="57814" y="32657"/>
                  <a:pt x="57814" y="0"/>
                </a:cubicBezTo>
              </a:path>
            </a:pathLst>
          </a:custGeom>
          <a:noFill/>
          <a:ln>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7" name="Freeform 136"/>
          <p:cNvSpPr/>
          <p:nvPr/>
        </p:nvSpPr>
        <p:spPr>
          <a:xfrm>
            <a:off x="7239000" y="4148138"/>
            <a:ext cx="165100" cy="969962"/>
          </a:xfrm>
          <a:custGeom>
            <a:avLst/>
            <a:gdLst>
              <a:gd name="connsiteX0" fmla="*/ 68700 w 101357"/>
              <a:gd name="connsiteY0" fmla="*/ 849086 h 849086"/>
              <a:gd name="connsiteX1" fmla="*/ 57814 w 101357"/>
              <a:gd name="connsiteY1" fmla="*/ 783772 h 849086"/>
              <a:gd name="connsiteX2" fmla="*/ 46929 w 101357"/>
              <a:gd name="connsiteY2" fmla="*/ 751114 h 849086"/>
              <a:gd name="connsiteX3" fmla="*/ 90472 w 101357"/>
              <a:gd name="connsiteY3" fmla="*/ 609600 h 849086"/>
              <a:gd name="connsiteX4" fmla="*/ 101357 w 101357"/>
              <a:gd name="connsiteY4" fmla="*/ 576943 h 849086"/>
              <a:gd name="connsiteX5" fmla="*/ 79586 w 101357"/>
              <a:gd name="connsiteY5" fmla="*/ 489857 h 849086"/>
              <a:gd name="connsiteX6" fmla="*/ 57814 w 101357"/>
              <a:gd name="connsiteY6" fmla="*/ 468086 h 849086"/>
              <a:gd name="connsiteX7" fmla="*/ 14272 w 101357"/>
              <a:gd name="connsiteY7" fmla="*/ 381000 h 849086"/>
              <a:gd name="connsiteX8" fmla="*/ 14272 w 101357"/>
              <a:gd name="connsiteY8" fmla="*/ 217714 h 849086"/>
              <a:gd name="connsiteX9" fmla="*/ 25157 w 101357"/>
              <a:gd name="connsiteY9" fmla="*/ 108857 h 849086"/>
              <a:gd name="connsiteX10" fmla="*/ 57814 w 101357"/>
              <a:gd name="connsiteY10" fmla="*/ 97972 h 849086"/>
              <a:gd name="connsiteX11" fmla="*/ 57814 w 101357"/>
              <a:gd name="connsiteY11" fmla="*/ 0 h 84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357" h="849086">
                <a:moveTo>
                  <a:pt x="68700" y="849086"/>
                </a:moveTo>
                <a:cubicBezTo>
                  <a:pt x="65071" y="827315"/>
                  <a:pt x="62602" y="805318"/>
                  <a:pt x="57814" y="783772"/>
                </a:cubicBezTo>
                <a:cubicBezTo>
                  <a:pt x="55325" y="772570"/>
                  <a:pt x="46049" y="762555"/>
                  <a:pt x="46929" y="751114"/>
                </a:cubicBezTo>
                <a:cubicBezTo>
                  <a:pt x="54336" y="654821"/>
                  <a:pt x="54159" y="664068"/>
                  <a:pt x="90472" y="609600"/>
                </a:cubicBezTo>
                <a:cubicBezTo>
                  <a:pt x="94100" y="598714"/>
                  <a:pt x="101357" y="588417"/>
                  <a:pt x="101357" y="576943"/>
                </a:cubicBezTo>
                <a:cubicBezTo>
                  <a:pt x="101357" y="569136"/>
                  <a:pt x="88177" y="504175"/>
                  <a:pt x="79586" y="489857"/>
                </a:cubicBezTo>
                <a:cubicBezTo>
                  <a:pt x="74305" y="481056"/>
                  <a:pt x="65071" y="475343"/>
                  <a:pt x="57814" y="468086"/>
                </a:cubicBezTo>
                <a:cubicBezTo>
                  <a:pt x="32798" y="393035"/>
                  <a:pt x="52270" y="419000"/>
                  <a:pt x="14272" y="381000"/>
                </a:cubicBezTo>
                <a:cubicBezTo>
                  <a:pt x="-10210" y="307557"/>
                  <a:pt x="1588" y="357242"/>
                  <a:pt x="14272" y="217714"/>
                </a:cubicBezTo>
                <a:cubicBezTo>
                  <a:pt x="17573" y="181397"/>
                  <a:pt x="12695" y="143128"/>
                  <a:pt x="25157" y="108857"/>
                </a:cubicBezTo>
                <a:cubicBezTo>
                  <a:pt x="29078" y="98073"/>
                  <a:pt x="54517" y="108963"/>
                  <a:pt x="57814" y="97972"/>
                </a:cubicBezTo>
                <a:cubicBezTo>
                  <a:pt x="67198" y="66692"/>
                  <a:pt x="57814" y="32657"/>
                  <a:pt x="57814" y="0"/>
                </a:cubicBezTo>
              </a:path>
            </a:pathLst>
          </a:custGeom>
          <a:noFill/>
          <a:ln>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8" name="Freeform 137"/>
          <p:cNvSpPr/>
          <p:nvPr/>
        </p:nvSpPr>
        <p:spPr>
          <a:xfrm>
            <a:off x="8345488" y="4138613"/>
            <a:ext cx="50800" cy="639762"/>
          </a:xfrm>
          <a:custGeom>
            <a:avLst/>
            <a:gdLst>
              <a:gd name="connsiteX0" fmla="*/ 68700 w 101357"/>
              <a:gd name="connsiteY0" fmla="*/ 849086 h 849086"/>
              <a:gd name="connsiteX1" fmla="*/ 57814 w 101357"/>
              <a:gd name="connsiteY1" fmla="*/ 783772 h 849086"/>
              <a:gd name="connsiteX2" fmla="*/ 46929 w 101357"/>
              <a:gd name="connsiteY2" fmla="*/ 751114 h 849086"/>
              <a:gd name="connsiteX3" fmla="*/ 90472 w 101357"/>
              <a:gd name="connsiteY3" fmla="*/ 609600 h 849086"/>
              <a:gd name="connsiteX4" fmla="*/ 101357 w 101357"/>
              <a:gd name="connsiteY4" fmla="*/ 576943 h 849086"/>
              <a:gd name="connsiteX5" fmla="*/ 79586 w 101357"/>
              <a:gd name="connsiteY5" fmla="*/ 489857 h 849086"/>
              <a:gd name="connsiteX6" fmla="*/ 57814 w 101357"/>
              <a:gd name="connsiteY6" fmla="*/ 468086 h 849086"/>
              <a:gd name="connsiteX7" fmla="*/ 14272 w 101357"/>
              <a:gd name="connsiteY7" fmla="*/ 381000 h 849086"/>
              <a:gd name="connsiteX8" fmla="*/ 14272 w 101357"/>
              <a:gd name="connsiteY8" fmla="*/ 217714 h 849086"/>
              <a:gd name="connsiteX9" fmla="*/ 25157 w 101357"/>
              <a:gd name="connsiteY9" fmla="*/ 108857 h 849086"/>
              <a:gd name="connsiteX10" fmla="*/ 57814 w 101357"/>
              <a:gd name="connsiteY10" fmla="*/ 97972 h 849086"/>
              <a:gd name="connsiteX11" fmla="*/ 57814 w 101357"/>
              <a:gd name="connsiteY11" fmla="*/ 0 h 84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357" h="849086">
                <a:moveTo>
                  <a:pt x="68700" y="849086"/>
                </a:moveTo>
                <a:cubicBezTo>
                  <a:pt x="65071" y="827315"/>
                  <a:pt x="62602" y="805318"/>
                  <a:pt x="57814" y="783772"/>
                </a:cubicBezTo>
                <a:cubicBezTo>
                  <a:pt x="55325" y="772570"/>
                  <a:pt x="46049" y="762555"/>
                  <a:pt x="46929" y="751114"/>
                </a:cubicBezTo>
                <a:cubicBezTo>
                  <a:pt x="54336" y="654821"/>
                  <a:pt x="54159" y="664068"/>
                  <a:pt x="90472" y="609600"/>
                </a:cubicBezTo>
                <a:cubicBezTo>
                  <a:pt x="94100" y="598714"/>
                  <a:pt x="101357" y="588417"/>
                  <a:pt x="101357" y="576943"/>
                </a:cubicBezTo>
                <a:cubicBezTo>
                  <a:pt x="101357" y="569136"/>
                  <a:pt x="88177" y="504175"/>
                  <a:pt x="79586" y="489857"/>
                </a:cubicBezTo>
                <a:cubicBezTo>
                  <a:pt x="74305" y="481056"/>
                  <a:pt x="65071" y="475343"/>
                  <a:pt x="57814" y="468086"/>
                </a:cubicBezTo>
                <a:cubicBezTo>
                  <a:pt x="32798" y="393035"/>
                  <a:pt x="52270" y="419000"/>
                  <a:pt x="14272" y="381000"/>
                </a:cubicBezTo>
                <a:cubicBezTo>
                  <a:pt x="-10210" y="307557"/>
                  <a:pt x="1588" y="357242"/>
                  <a:pt x="14272" y="217714"/>
                </a:cubicBezTo>
                <a:cubicBezTo>
                  <a:pt x="17573" y="181397"/>
                  <a:pt x="12695" y="143128"/>
                  <a:pt x="25157" y="108857"/>
                </a:cubicBezTo>
                <a:cubicBezTo>
                  <a:pt x="29078" y="98073"/>
                  <a:pt x="54517" y="108963"/>
                  <a:pt x="57814" y="97972"/>
                </a:cubicBezTo>
                <a:cubicBezTo>
                  <a:pt x="67198" y="66692"/>
                  <a:pt x="57814" y="32657"/>
                  <a:pt x="57814" y="0"/>
                </a:cubicBezTo>
              </a:path>
            </a:pathLst>
          </a:custGeom>
          <a:noFill/>
          <a:ln>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9" name="Freeform 138"/>
          <p:cNvSpPr/>
          <p:nvPr/>
        </p:nvSpPr>
        <p:spPr>
          <a:xfrm>
            <a:off x="8613775" y="4157663"/>
            <a:ext cx="66675" cy="631825"/>
          </a:xfrm>
          <a:custGeom>
            <a:avLst/>
            <a:gdLst>
              <a:gd name="connsiteX0" fmla="*/ 0 w 131309"/>
              <a:gd name="connsiteY0" fmla="*/ 838200 h 838200"/>
              <a:gd name="connsiteX1" fmla="*/ 10886 w 131309"/>
              <a:gd name="connsiteY1" fmla="*/ 598714 h 838200"/>
              <a:gd name="connsiteX2" fmla="*/ 21772 w 131309"/>
              <a:gd name="connsiteY2" fmla="*/ 544285 h 838200"/>
              <a:gd name="connsiteX3" fmla="*/ 54429 w 131309"/>
              <a:gd name="connsiteY3" fmla="*/ 511628 h 838200"/>
              <a:gd name="connsiteX4" fmla="*/ 108857 w 131309"/>
              <a:gd name="connsiteY4" fmla="*/ 446314 h 838200"/>
              <a:gd name="connsiteX5" fmla="*/ 130629 w 131309"/>
              <a:gd name="connsiteY5" fmla="*/ 381000 h 838200"/>
              <a:gd name="connsiteX6" fmla="*/ 97972 w 131309"/>
              <a:gd name="connsiteY6" fmla="*/ 261257 h 838200"/>
              <a:gd name="connsiteX7" fmla="*/ 65315 w 131309"/>
              <a:gd name="connsiteY7" fmla="*/ 217714 h 838200"/>
              <a:gd name="connsiteX8" fmla="*/ 54429 w 131309"/>
              <a:gd name="connsiteY8" fmla="*/ 174171 h 838200"/>
              <a:gd name="connsiteX9" fmla="*/ 43543 w 131309"/>
              <a:gd name="connsiteY9" fmla="*/ 119742 h 838200"/>
              <a:gd name="connsiteX10" fmla="*/ 32657 w 131309"/>
              <a:gd name="connsiteY10" fmla="*/ 87085 h 838200"/>
              <a:gd name="connsiteX11" fmla="*/ 32657 w 131309"/>
              <a:gd name="connsiteY11"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309" h="838200">
                <a:moveTo>
                  <a:pt x="0" y="838200"/>
                </a:moveTo>
                <a:cubicBezTo>
                  <a:pt x="3629" y="758371"/>
                  <a:pt x="4983" y="678407"/>
                  <a:pt x="10886" y="598714"/>
                </a:cubicBezTo>
                <a:cubicBezTo>
                  <a:pt x="12253" y="580262"/>
                  <a:pt x="13498" y="560834"/>
                  <a:pt x="21772" y="544285"/>
                </a:cubicBezTo>
                <a:cubicBezTo>
                  <a:pt x="28657" y="530516"/>
                  <a:pt x="44574" y="523455"/>
                  <a:pt x="54429" y="511628"/>
                </a:cubicBezTo>
                <a:cubicBezTo>
                  <a:pt x="130206" y="420696"/>
                  <a:pt x="13449" y="541722"/>
                  <a:pt x="108857" y="446314"/>
                </a:cubicBezTo>
                <a:cubicBezTo>
                  <a:pt x="116114" y="424543"/>
                  <a:pt x="135130" y="403503"/>
                  <a:pt x="130629" y="381000"/>
                </a:cubicBezTo>
                <a:cubicBezTo>
                  <a:pt x="125365" y="354682"/>
                  <a:pt x="113038" y="281345"/>
                  <a:pt x="97972" y="261257"/>
                </a:cubicBezTo>
                <a:lnTo>
                  <a:pt x="65315" y="217714"/>
                </a:lnTo>
                <a:cubicBezTo>
                  <a:pt x="61686" y="203200"/>
                  <a:pt x="57675" y="188776"/>
                  <a:pt x="54429" y="174171"/>
                </a:cubicBezTo>
                <a:cubicBezTo>
                  <a:pt x="50415" y="156109"/>
                  <a:pt x="48031" y="137692"/>
                  <a:pt x="43543" y="119742"/>
                </a:cubicBezTo>
                <a:cubicBezTo>
                  <a:pt x="40760" y="108610"/>
                  <a:pt x="33696" y="98512"/>
                  <a:pt x="32657" y="87085"/>
                </a:cubicBezTo>
                <a:cubicBezTo>
                  <a:pt x="30029" y="58176"/>
                  <a:pt x="32657" y="29028"/>
                  <a:pt x="32657" y="0"/>
                </a:cubicBezTo>
              </a:path>
            </a:pathLst>
          </a:custGeom>
          <a:noFill/>
          <a:ln>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0" name="Freeform 139"/>
          <p:cNvSpPr/>
          <p:nvPr/>
        </p:nvSpPr>
        <p:spPr>
          <a:xfrm>
            <a:off x="9026525" y="4103688"/>
            <a:ext cx="66675" cy="631825"/>
          </a:xfrm>
          <a:custGeom>
            <a:avLst/>
            <a:gdLst>
              <a:gd name="connsiteX0" fmla="*/ 0 w 131309"/>
              <a:gd name="connsiteY0" fmla="*/ 838200 h 838200"/>
              <a:gd name="connsiteX1" fmla="*/ 10886 w 131309"/>
              <a:gd name="connsiteY1" fmla="*/ 598714 h 838200"/>
              <a:gd name="connsiteX2" fmla="*/ 21772 w 131309"/>
              <a:gd name="connsiteY2" fmla="*/ 544285 h 838200"/>
              <a:gd name="connsiteX3" fmla="*/ 54429 w 131309"/>
              <a:gd name="connsiteY3" fmla="*/ 511628 h 838200"/>
              <a:gd name="connsiteX4" fmla="*/ 108857 w 131309"/>
              <a:gd name="connsiteY4" fmla="*/ 446314 h 838200"/>
              <a:gd name="connsiteX5" fmla="*/ 130629 w 131309"/>
              <a:gd name="connsiteY5" fmla="*/ 381000 h 838200"/>
              <a:gd name="connsiteX6" fmla="*/ 97972 w 131309"/>
              <a:gd name="connsiteY6" fmla="*/ 261257 h 838200"/>
              <a:gd name="connsiteX7" fmla="*/ 65315 w 131309"/>
              <a:gd name="connsiteY7" fmla="*/ 217714 h 838200"/>
              <a:gd name="connsiteX8" fmla="*/ 54429 w 131309"/>
              <a:gd name="connsiteY8" fmla="*/ 174171 h 838200"/>
              <a:gd name="connsiteX9" fmla="*/ 43543 w 131309"/>
              <a:gd name="connsiteY9" fmla="*/ 119742 h 838200"/>
              <a:gd name="connsiteX10" fmla="*/ 32657 w 131309"/>
              <a:gd name="connsiteY10" fmla="*/ 87085 h 838200"/>
              <a:gd name="connsiteX11" fmla="*/ 32657 w 131309"/>
              <a:gd name="connsiteY11"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309" h="838200">
                <a:moveTo>
                  <a:pt x="0" y="838200"/>
                </a:moveTo>
                <a:cubicBezTo>
                  <a:pt x="3629" y="758371"/>
                  <a:pt x="4983" y="678407"/>
                  <a:pt x="10886" y="598714"/>
                </a:cubicBezTo>
                <a:cubicBezTo>
                  <a:pt x="12253" y="580262"/>
                  <a:pt x="13498" y="560834"/>
                  <a:pt x="21772" y="544285"/>
                </a:cubicBezTo>
                <a:cubicBezTo>
                  <a:pt x="28657" y="530516"/>
                  <a:pt x="44574" y="523455"/>
                  <a:pt x="54429" y="511628"/>
                </a:cubicBezTo>
                <a:cubicBezTo>
                  <a:pt x="130206" y="420696"/>
                  <a:pt x="13449" y="541722"/>
                  <a:pt x="108857" y="446314"/>
                </a:cubicBezTo>
                <a:cubicBezTo>
                  <a:pt x="116114" y="424543"/>
                  <a:pt x="135130" y="403503"/>
                  <a:pt x="130629" y="381000"/>
                </a:cubicBezTo>
                <a:cubicBezTo>
                  <a:pt x="125365" y="354682"/>
                  <a:pt x="113038" y="281345"/>
                  <a:pt x="97972" y="261257"/>
                </a:cubicBezTo>
                <a:lnTo>
                  <a:pt x="65315" y="217714"/>
                </a:lnTo>
                <a:cubicBezTo>
                  <a:pt x="61686" y="203200"/>
                  <a:pt x="57675" y="188776"/>
                  <a:pt x="54429" y="174171"/>
                </a:cubicBezTo>
                <a:cubicBezTo>
                  <a:pt x="50415" y="156109"/>
                  <a:pt x="48031" y="137692"/>
                  <a:pt x="43543" y="119742"/>
                </a:cubicBezTo>
                <a:cubicBezTo>
                  <a:pt x="40760" y="108610"/>
                  <a:pt x="33696" y="98512"/>
                  <a:pt x="32657" y="87085"/>
                </a:cubicBezTo>
                <a:cubicBezTo>
                  <a:pt x="30029" y="58176"/>
                  <a:pt x="32657" y="29028"/>
                  <a:pt x="32657" y="0"/>
                </a:cubicBezTo>
              </a:path>
            </a:pathLst>
          </a:custGeom>
          <a:noFill/>
          <a:ln>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1" name="Freeform 140"/>
          <p:cNvSpPr/>
          <p:nvPr/>
        </p:nvSpPr>
        <p:spPr>
          <a:xfrm>
            <a:off x="9178925" y="4103688"/>
            <a:ext cx="66675" cy="631825"/>
          </a:xfrm>
          <a:custGeom>
            <a:avLst/>
            <a:gdLst>
              <a:gd name="connsiteX0" fmla="*/ 0 w 131309"/>
              <a:gd name="connsiteY0" fmla="*/ 838200 h 838200"/>
              <a:gd name="connsiteX1" fmla="*/ 10886 w 131309"/>
              <a:gd name="connsiteY1" fmla="*/ 598714 h 838200"/>
              <a:gd name="connsiteX2" fmla="*/ 21772 w 131309"/>
              <a:gd name="connsiteY2" fmla="*/ 544285 h 838200"/>
              <a:gd name="connsiteX3" fmla="*/ 54429 w 131309"/>
              <a:gd name="connsiteY3" fmla="*/ 511628 h 838200"/>
              <a:gd name="connsiteX4" fmla="*/ 108857 w 131309"/>
              <a:gd name="connsiteY4" fmla="*/ 446314 h 838200"/>
              <a:gd name="connsiteX5" fmla="*/ 130629 w 131309"/>
              <a:gd name="connsiteY5" fmla="*/ 381000 h 838200"/>
              <a:gd name="connsiteX6" fmla="*/ 97972 w 131309"/>
              <a:gd name="connsiteY6" fmla="*/ 261257 h 838200"/>
              <a:gd name="connsiteX7" fmla="*/ 65315 w 131309"/>
              <a:gd name="connsiteY7" fmla="*/ 217714 h 838200"/>
              <a:gd name="connsiteX8" fmla="*/ 54429 w 131309"/>
              <a:gd name="connsiteY8" fmla="*/ 174171 h 838200"/>
              <a:gd name="connsiteX9" fmla="*/ 43543 w 131309"/>
              <a:gd name="connsiteY9" fmla="*/ 119742 h 838200"/>
              <a:gd name="connsiteX10" fmla="*/ 32657 w 131309"/>
              <a:gd name="connsiteY10" fmla="*/ 87085 h 838200"/>
              <a:gd name="connsiteX11" fmla="*/ 32657 w 131309"/>
              <a:gd name="connsiteY11"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309" h="838200">
                <a:moveTo>
                  <a:pt x="0" y="838200"/>
                </a:moveTo>
                <a:cubicBezTo>
                  <a:pt x="3629" y="758371"/>
                  <a:pt x="4983" y="678407"/>
                  <a:pt x="10886" y="598714"/>
                </a:cubicBezTo>
                <a:cubicBezTo>
                  <a:pt x="12253" y="580262"/>
                  <a:pt x="13498" y="560834"/>
                  <a:pt x="21772" y="544285"/>
                </a:cubicBezTo>
                <a:cubicBezTo>
                  <a:pt x="28657" y="530516"/>
                  <a:pt x="44574" y="523455"/>
                  <a:pt x="54429" y="511628"/>
                </a:cubicBezTo>
                <a:cubicBezTo>
                  <a:pt x="130206" y="420696"/>
                  <a:pt x="13449" y="541722"/>
                  <a:pt x="108857" y="446314"/>
                </a:cubicBezTo>
                <a:cubicBezTo>
                  <a:pt x="116114" y="424543"/>
                  <a:pt x="135130" y="403503"/>
                  <a:pt x="130629" y="381000"/>
                </a:cubicBezTo>
                <a:cubicBezTo>
                  <a:pt x="125365" y="354682"/>
                  <a:pt x="113038" y="281345"/>
                  <a:pt x="97972" y="261257"/>
                </a:cubicBezTo>
                <a:lnTo>
                  <a:pt x="65315" y="217714"/>
                </a:lnTo>
                <a:cubicBezTo>
                  <a:pt x="61686" y="203200"/>
                  <a:pt x="57675" y="188776"/>
                  <a:pt x="54429" y="174171"/>
                </a:cubicBezTo>
                <a:cubicBezTo>
                  <a:pt x="50415" y="156109"/>
                  <a:pt x="48031" y="137692"/>
                  <a:pt x="43543" y="119742"/>
                </a:cubicBezTo>
                <a:cubicBezTo>
                  <a:pt x="40760" y="108610"/>
                  <a:pt x="33696" y="98512"/>
                  <a:pt x="32657" y="87085"/>
                </a:cubicBezTo>
                <a:cubicBezTo>
                  <a:pt x="30029" y="58176"/>
                  <a:pt x="32657" y="29028"/>
                  <a:pt x="32657" y="0"/>
                </a:cubicBezTo>
              </a:path>
            </a:pathLst>
          </a:custGeom>
          <a:noFill/>
          <a:ln>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2" name="Freeform 141"/>
          <p:cNvSpPr/>
          <p:nvPr/>
        </p:nvSpPr>
        <p:spPr>
          <a:xfrm>
            <a:off x="9194800" y="4095750"/>
            <a:ext cx="50800" cy="639763"/>
          </a:xfrm>
          <a:custGeom>
            <a:avLst/>
            <a:gdLst>
              <a:gd name="connsiteX0" fmla="*/ 68700 w 101357"/>
              <a:gd name="connsiteY0" fmla="*/ 849086 h 849086"/>
              <a:gd name="connsiteX1" fmla="*/ 57814 w 101357"/>
              <a:gd name="connsiteY1" fmla="*/ 783772 h 849086"/>
              <a:gd name="connsiteX2" fmla="*/ 46929 w 101357"/>
              <a:gd name="connsiteY2" fmla="*/ 751114 h 849086"/>
              <a:gd name="connsiteX3" fmla="*/ 90472 w 101357"/>
              <a:gd name="connsiteY3" fmla="*/ 609600 h 849086"/>
              <a:gd name="connsiteX4" fmla="*/ 101357 w 101357"/>
              <a:gd name="connsiteY4" fmla="*/ 576943 h 849086"/>
              <a:gd name="connsiteX5" fmla="*/ 79586 w 101357"/>
              <a:gd name="connsiteY5" fmla="*/ 489857 h 849086"/>
              <a:gd name="connsiteX6" fmla="*/ 57814 w 101357"/>
              <a:gd name="connsiteY6" fmla="*/ 468086 h 849086"/>
              <a:gd name="connsiteX7" fmla="*/ 14272 w 101357"/>
              <a:gd name="connsiteY7" fmla="*/ 381000 h 849086"/>
              <a:gd name="connsiteX8" fmla="*/ 14272 w 101357"/>
              <a:gd name="connsiteY8" fmla="*/ 217714 h 849086"/>
              <a:gd name="connsiteX9" fmla="*/ 25157 w 101357"/>
              <a:gd name="connsiteY9" fmla="*/ 108857 h 849086"/>
              <a:gd name="connsiteX10" fmla="*/ 57814 w 101357"/>
              <a:gd name="connsiteY10" fmla="*/ 97972 h 849086"/>
              <a:gd name="connsiteX11" fmla="*/ 57814 w 101357"/>
              <a:gd name="connsiteY11" fmla="*/ 0 h 84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357" h="849086">
                <a:moveTo>
                  <a:pt x="68700" y="849086"/>
                </a:moveTo>
                <a:cubicBezTo>
                  <a:pt x="65071" y="827315"/>
                  <a:pt x="62602" y="805318"/>
                  <a:pt x="57814" y="783772"/>
                </a:cubicBezTo>
                <a:cubicBezTo>
                  <a:pt x="55325" y="772570"/>
                  <a:pt x="46049" y="762555"/>
                  <a:pt x="46929" y="751114"/>
                </a:cubicBezTo>
                <a:cubicBezTo>
                  <a:pt x="54336" y="654821"/>
                  <a:pt x="54159" y="664068"/>
                  <a:pt x="90472" y="609600"/>
                </a:cubicBezTo>
                <a:cubicBezTo>
                  <a:pt x="94100" y="598714"/>
                  <a:pt x="101357" y="588417"/>
                  <a:pt x="101357" y="576943"/>
                </a:cubicBezTo>
                <a:cubicBezTo>
                  <a:pt x="101357" y="569136"/>
                  <a:pt x="88177" y="504175"/>
                  <a:pt x="79586" y="489857"/>
                </a:cubicBezTo>
                <a:cubicBezTo>
                  <a:pt x="74305" y="481056"/>
                  <a:pt x="65071" y="475343"/>
                  <a:pt x="57814" y="468086"/>
                </a:cubicBezTo>
                <a:cubicBezTo>
                  <a:pt x="32798" y="393035"/>
                  <a:pt x="52270" y="419000"/>
                  <a:pt x="14272" y="381000"/>
                </a:cubicBezTo>
                <a:cubicBezTo>
                  <a:pt x="-10210" y="307557"/>
                  <a:pt x="1588" y="357242"/>
                  <a:pt x="14272" y="217714"/>
                </a:cubicBezTo>
                <a:cubicBezTo>
                  <a:pt x="17573" y="181397"/>
                  <a:pt x="12695" y="143128"/>
                  <a:pt x="25157" y="108857"/>
                </a:cubicBezTo>
                <a:cubicBezTo>
                  <a:pt x="29078" y="98073"/>
                  <a:pt x="54517" y="108963"/>
                  <a:pt x="57814" y="97972"/>
                </a:cubicBezTo>
                <a:cubicBezTo>
                  <a:pt x="67198" y="66692"/>
                  <a:pt x="57814" y="32657"/>
                  <a:pt x="57814" y="0"/>
                </a:cubicBezTo>
              </a:path>
            </a:pathLst>
          </a:custGeom>
          <a:noFill/>
          <a:ln>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3" name="Freeform 142"/>
          <p:cNvSpPr/>
          <p:nvPr/>
        </p:nvSpPr>
        <p:spPr>
          <a:xfrm>
            <a:off x="8701088" y="4144963"/>
            <a:ext cx="66675" cy="655637"/>
          </a:xfrm>
          <a:custGeom>
            <a:avLst/>
            <a:gdLst>
              <a:gd name="connsiteX0" fmla="*/ 68700 w 101357"/>
              <a:gd name="connsiteY0" fmla="*/ 849086 h 849086"/>
              <a:gd name="connsiteX1" fmla="*/ 57814 w 101357"/>
              <a:gd name="connsiteY1" fmla="*/ 783772 h 849086"/>
              <a:gd name="connsiteX2" fmla="*/ 46929 w 101357"/>
              <a:gd name="connsiteY2" fmla="*/ 751114 h 849086"/>
              <a:gd name="connsiteX3" fmla="*/ 90472 w 101357"/>
              <a:gd name="connsiteY3" fmla="*/ 609600 h 849086"/>
              <a:gd name="connsiteX4" fmla="*/ 101357 w 101357"/>
              <a:gd name="connsiteY4" fmla="*/ 576943 h 849086"/>
              <a:gd name="connsiteX5" fmla="*/ 79586 w 101357"/>
              <a:gd name="connsiteY5" fmla="*/ 489857 h 849086"/>
              <a:gd name="connsiteX6" fmla="*/ 57814 w 101357"/>
              <a:gd name="connsiteY6" fmla="*/ 468086 h 849086"/>
              <a:gd name="connsiteX7" fmla="*/ 14272 w 101357"/>
              <a:gd name="connsiteY7" fmla="*/ 381000 h 849086"/>
              <a:gd name="connsiteX8" fmla="*/ 14272 w 101357"/>
              <a:gd name="connsiteY8" fmla="*/ 217714 h 849086"/>
              <a:gd name="connsiteX9" fmla="*/ 25157 w 101357"/>
              <a:gd name="connsiteY9" fmla="*/ 108857 h 849086"/>
              <a:gd name="connsiteX10" fmla="*/ 57814 w 101357"/>
              <a:gd name="connsiteY10" fmla="*/ 97972 h 849086"/>
              <a:gd name="connsiteX11" fmla="*/ 57814 w 101357"/>
              <a:gd name="connsiteY11" fmla="*/ 0 h 84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357" h="849086">
                <a:moveTo>
                  <a:pt x="68700" y="849086"/>
                </a:moveTo>
                <a:cubicBezTo>
                  <a:pt x="65071" y="827315"/>
                  <a:pt x="62602" y="805318"/>
                  <a:pt x="57814" y="783772"/>
                </a:cubicBezTo>
                <a:cubicBezTo>
                  <a:pt x="55325" y="772570"/>
                  <a:pt x="46049" y="762555"/>
                  <a:pt x="46929" y="751114"/>
                </a:cubicBezTo>
                <a:cubicBezTo>
                  <a:pt x="54336" y="654821"/>
                  <a:pt x="54159" y="664068"/>
                  <a:pt x="90472" y="609600"/>
                </a:cubicBezTo>
                <a:cubicBezTo>
                  <a:pt x="94100" y="598714"/>
                  <a:pt x="101357" y="588417"/>
                  <a:pt x="101357" y="576943"/>
                </a:cubicBezTo>
                <a:cubicBezTo>
                  <a:pt x="101357" y="569136"/>
                  <a:pt x="88177" y="504175"/>
                  <a:pt x="79586" y="489857"/>
                </a:cubicBezTo>
                <a:cubicBezTo>
                  <a:pt x="74305" y="481056"/>
                  <a:pt x="65071" y="475343"/>
                  <a:pt x="57814" y="468086"/>
                </a:cubicBezTo>
                <a:cubicBezTo>
                  <a:pt x="32798" y="393035"/>
                  <a:pt x="52270" y="419000"/>
                  <a:pt x="14272" y="381000"/>
                </a:cubicBezTo>
                <a:cubicBezTo>
                  <a:pt x="-10210" y="307557"/>
                  <a:pt x="1588" y="357242"/>
                  <a:pt x="14272" y="217714"/>
                </a:cubicBezTo>
                <a:cubicBezTo>
                  <a:pt x="17573" y="181397"/>
                  <a:pt x="12695" y="143128"/>
                  <a:pt x="25157" y="108857"/>
                </a:cubicBezTo>
                <a:cubicBezTo>
                  <a:pt x="29078" y="98073"/>
                  <a:pt x="54517" y="108963"/>
                  <a:pt x="57814" y="97972"/>
                </a:cubicBezTo>
                <a:cubicBezTo>
                  <a:pt x="67198" y="66692"/>
                  <a:pt x="57814" y="32657"/>
                  <a:pt x="57814" y="0"/>
                </a:cubicBezTo>
              </a:path>
            </a:pathLst>
          </a:custGeom>
          <a:noFill/>
          <a:ln>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4" name="Freeform 143"/>
          <p:cNvSpPr/>
          <p:nvPr/>
        </p:nvSpPr>
        <p:spPr>
          <a:xfrm>
            <a:off x="6748463" y="4106863"/>
            <a:ext cx="425450" cy="106362"/>
          </a:xfrm>
          <a:custGeom>
            <a:avLst/>
            <a:gdLst>
              <a:gd name="connsiteX0" fmla="*/ 68 w 424611"/>
              <a:gd name="connsiteY0" fmla="*/ 7932 h 105963"/>
              <a:gd name="connsiteX1" fmla="*/ 54496 w 424611"/>
              <a:gd name="connsiteY1" fmla="*/ 51475 h 105963"/>
              <a:gd name="connsiteX2" fmla="*/ 130696 w 424611"/>
              <a:gd name="connsiteY2" fmla="*/ 62361 h 105963"/>
              <a:gd name="connsiteX3" fmla="*/ 163354 w 424611"/>
              <a:gd name="connsiteY3" fmla="*/ 73246 h 105963"/>
              <a:gd name="connsiteX4" fmla="*/ 196011 w 424611"/>
              <a:gd name="connsiteY4" fmla="*/ 95018 h 105963"/>
              <a:gd name="connsiteX5" fmla="*/ 315754 w 424611"/>
              <a:gd name="connsiteY5" fmla="*/ 95018 h 105963"/>
              <a:gd name="connsiteX6" fmla="*/ 348411 w 424611"/>
              <a:gd name="connsiteY6" fmla="*/ 84132 h 105963"/>
              <a:gd name="connsiteX7" fmla="*/ 424611 w 424611"/>
              <a:gd name="connsiteY7" fmla="*/ 51475 h 105963"/>
              <a:gd name="connsiteX8" fmla="*/ 402839 w 424611"/>
              <a:gd name="connsiteY8" fmla="*/ 18818 h 105963"/>
              <a:gd name="connsiteX9" fmla="*/ 326639 w 424611"/>
              <a:gd name="connsiteY9" fmla="*/ 29703 h 105963"/>
              <a:gd name="connsiteX10" fmla="*/ 239554 w 424611"/>
              <a:gd name="connsiteY10" fmla="*/ 18818 h 105963"/>
              <a:gd name="connsiteX11" fmla="*/ 65382 w 424611"/>
              <a:gd name="connsiteY11" fmla="*/ 7932 h 105963"/>
              <a:gd name="connsiteX12" fmla="*/ 68 w 424611"/>
              <a:gd name="connsiteY12" fmla="*/ 7932 h 10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11" h="105963">
                <a:moveTo>
                  <a:pt x="68" y="7932"/>
                </a:moveTo>
                <a:cubicBezTo>
                  <a:pt x="-1746" y="15189"/>
                  <a:pt x="33049" y="42539"/>
                  <a:pt x="54496" y="51475"/>
                </a:cubicBezTo>
                <a:cubicBezTo>
                  <a:pt x="78180" y="61344"/>
                  <a:pt x="105536" y="57329"/>
                  <a:pt x="130696" y="62361"/>
                </a:cubicBezTo>
                <a:cubicBezTo>
                  <a:pt x="141948" y="64611"/>
                  <a:pt x="152468" y="69618"/>
                  <a:pt x="163354" y="73246"/>
                </a:cubicBezTo>
                <a:cubicBezTo>
                  <a:pt x="174240" y="80503"/>
                  <a:pt x="183986" y="89864"/>
                  <a:pt x="196011" y="95018"/>
                </a:cubicBezTo>
                <a:cubicBezTo>
                  <a:pt x="243058" y="115181"/>
                  <a:pt x="261424" y="102779"/>
                  <a:pt x="315754" y="95018"/>
                </a:cubicBezTo>
                <a:cubicBezTo>
                  <a:pt x="326640" y="91389"/>
                  <a:pt x="337864" y="88652"/>
                  <a:pt x="348411" y="84132"/>
                </a:cubicBezTo>
                <a:cubicBezTo>
                  <a:pt x="442572" y="43778"/>
                  <a:pt x="348025" y="77005"/>
                  <a:pt x="424611" y="51475"/>
                </a:cubicBezTo>
                <a:cubicBezTo>
                  <a:pt x="417354" y="40589"/>
                  <a:pt x="415611" y="21656"/>
                  <a:pt x="402839" y="18818"/>
                </a:cubicBezTo>
                <a:cubicBezTo>
                  <a:pt x="377792" y="13252"/>
                  <a:pt x="352297" y="29703"/>
                  <a:pt x="326639" y="29703"/>
                </a:cubicBezTo>
                <a:cubicBezTo>
                  <a:pt x="297385" y="29703"/>
                  <a:pt x="268707" y="21247"/>
                  <a:pt x="239554" y="18818"/>
                </a:cubicBezTo>
                <a:cubicBezTo>
                  <a:pt x="181584" y="13987"/>
                  <a:pt x="123439" y="11561"/>
                  <a:pt x="65382" y="7932"/>
                </a:cubicBezTo>
                <a:cubicBezTo>
                  <a:pt x="25028" y="-5520"/>
                  <a:pt x="1882" y="675"/>
                  <a:pt x="68" y="7932"/>
                </a:cubicBezTo>
                <a:close/>
              </a:path>
            </a:pathLst>
          </a:custGeom>
          <a:solidFill>
            <a:srgbClr val="00B050"/>
          </a:solidFill>
          <a:ln w="9525">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5" name="Freeform 144"/>
          <p:cNvSpPr/>
          <p:nvPr/>
        </p:nvSpPr>
        <p:spPr>
          <a:xfrm rot="20892709">
            <a:off x="7070725" y="4051300"/>
            <a:ext cx="425450" cy="106363"/>
          </a:xfrm>
          <a:custGeom>
            <a:avLst/>
            <a:gdLst>
              <a:gd name="connsiteX0" fmla="*/ 68 w 424611"/>
              <a:gd name="connsiteY0" fmla="*/ 7932 h 105963"/>
              <a:gd name="connsiteX1" fmla="*/ 54496 w 424611"/>
              <a:gd name="connsiteY1" fmla="*/ 51475 h 105963"/>
              <a:gd name="connsiteX2" fmla="*/ 130696 w 424611"/>
              <a:gd name="connsiteY2" fmla="*/ 62361 h 105963"/>
              <a:gd name="connsiteX3" fmla="*/ 163354 w 424611"/>
              <a:gd name="connsiteY3" fmla="*/ 73246 h 105963"/>
              <a:gd name="connsiteX4" fmla="*/ 196011 w 424611"/>
              <a:gd name="connsiteY4" fmla="*/ 95018 h 105963"/>
              <a:gd name="connsiteX5" fmla="*/ 315754 w 424611"/>
              <a:gd name="connsiteY5" fmla="*/ 95018 h 105963"/>
              <a:gd name="connsiteX6" fmla="*/ 348411 w 424611"/>
              <a:gd name="connsiteY6" fmla="*/ 84132 h 105963"/>
              <a:gd name="connsiteX7" fmla="*/ 424611 w 424611"/>
              <a:gd name="connsiteY7" fmla="*/ 51475 h 105963"/>
              <a:gd name="connsiteX8" fmla="*/ 402839 w 424611"/>
              <a:gd name="connsiteY8" fmla="*/ 18818 h 105963"/>
              <a:gd name="connsiteX9" fmla="*/ 326639 w 424611"/>
              <a:gd name="connsiteY9" fmla="*/ 29703 h 105963"/>
              <a:gd name="connsiteX10" fmla="*/ 239554 w 424611"/>
              <a:gd name="connsiteY10" fmla="*/ 18818 h 105963"/>
              <a:gd name="connsiteX11" fmla="*/ 65382 w 424611"/>
              <a:gd name="connsiteY11" fmla="*/ 7932 h 105963"/>
              <a:gd name="connsiteX12" fmla="*/ 68 w 424611"/>
              <a:gd name="connsiteY12" fmla="*/ 7932 h 10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11" h="105963">
                <a:moveTo>
                  <a:pt x="68" y="7932"/>
                </a:moveTo>
                <a:cubicBezTo>
                  <a:pt x="-1746" y="15189"/>
                  <a:pt x="33049" y="42539"/>
                  <a:pt x="54496" y="51475"/>
                </a:cubicBezTo>
                <a:cubicBezTo>
                  <a:pt x="78180" y="61344"/>
                  <a:pt x="105536" y="57329"/>
                  <a:pt x="130696" y="62361"/>
                </a:cubicBezTo>
                <a:cubicBezTo>
                  <a:pt x="141948" y="64611"/>
                  <a:pt x="152468" y="69618"/>
                  <a:pt x="163354" y="73246"/>
                </a:cubicBezTo>
                <a:cubicBezTo>
                  <a:pt x="174240" y="80503"/>
                  <a:pt x="183986" y="89864"/>
                  <a:pt x="196011" y="95018"/>
                </a:cubicBezTo>
                <a:cubicBezTo>
                  <a:pt x="243058" y="115181"/>
                  <a:pt x="261424" y="102779"/>
                  <a:pt x="315754" y="95018"/>
                </a:cubicBezTo>
                <a:cubicBezTo>
                  <a:pt x="326640" y="91389"/>
                  <a:pt x="337864" y="88652"/>
                  <a:pt x="348411" y="84132"/>
                </a:cubicBezTo>
                <a:cubicBezTo>
                  <a:pt x="442572" y="43778"/>
                  <a:pt x="348025" y="77005"/>
                  <a:pt x="424611" y="51475"/>
                </a:cubicBezTo>
                <a:cubicBezTo>
                  <a:pt x="417354" y="40589"/>
                  <a:pt x="415611" y="21656"/>
                  <a:pt x="402839" y="18818"/>
                </a:cubicBezTo>
                <a:cubicBezTo>
                  <a:pt x="377792" y="13252"/>
                  <a:pt x="352297" y="29703"/>
                  <a:pt x="326639" y="29703"/>
                </a:cubicBezTo>
                <a:cubicBezTo>
                  <a:pt x="297385" y="29703"/>
                  <a:pt x="268707" y="21247"/>
                  <a:pt x="239554" y="18818"/>
                </a:cubicBezTo>
                <a:cubicBezTo>
                  <a:pt x="181584" y="13987"/>
                  <a:pt x="123439" y="11561"/>
                  <a:pt x="65382" y="7932"/>
                </a:cubicBezTo>
                <a:cubicBezTo>
                  <a:pt x="25028" y="-5520"/>
                  <a:pt x="1882" y="675"/>
                  <a:pt x="68" y="7932"/>
                </a:cubicBezTo>
                <a:close/>
              </a:path>
            </a:pathLst>
          </a:custGeom>
          <a:solidFill>
            <a:srgbClr val="00B050"/>
          </a:solidFill>
          <a:ln w="9525">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6" name="Freeform 145"/>
          <p:cNvSpPr/>
          <p:nvPr/>
        </p:nvSpPr>
        <p:spPr>
          <a:xfrm rot="335917">
            <a:off x="7505700" y="4094163"/>
            <a:ext cx="423863" cy="106362"/>
          </a:xfrm>
          <a:custGeom>
            <a:avLst/>
            <a:gdLst>
              <a:gd name="connsiteX0" fmla="*/ 68 w 424611"/>
              <a:gd name="connsiteY0" fmla="*/ 7932 h 105963"/>
              <a:gd name="connsiteX1" fmla="*/ 54496 w 424611"/>
              <a:gd name="connsiteY1" fmla="*/ 51475 h 105963"/>
              <a:gd name="connsiteX2" fmla="*/ 130696 w 424611"/>
              <a:gd name="connsiteY2" fmla="*/ 62361 h 105963"/>
              <a:gd name="connsiteX3" fmla="*/ 163354 w 424611"/>
              <a:gd name="connsiteY3" fmla="*/ 73246 h 105963"/>
              <a:gd name="connsiteX4" fmla="*/ 196011 w 424611"/>
              <a:gd name="connsiteY4" fmla="*/ 95018 h 105963"/>
              <a:gd name="connsiteX5" fmla="*/ 315754 w 424611"/>
              <a:gd name="connsiteY5" fmla="*/ 95018 h 105963"/>
              <a:gd name="connsiteX6" fmla="*/ 348411 w 424611"/>
              <a:gd name="connsiteY6" fmla="*/ 84132 h 105963"/>
              <a:gd name="connsiteX7" fmla="*/ 424611 w 424611"/>
              <a:gd name="connsiteY7" fmla="*/ 51475 h 105963"/>
              <a:gd name="connsiteX8" fmla="*/ 402839 w 424611"/>
              <a:gd name="connsiteY8" fmla="*/ 18818 h 105963"/>
              <a:gd name="connsiteX9" fmla="*/ 326639 w 424611"/>
              <a:gd name="connsiteY9" fmla="*/ 29703 h 105963"/>
              <a:gd name="connsiteX10" fmla="*/ 239554 w 424611"/>
              <a:gd name="connsiteY10" fmla="*/ 18818 h 105963"/>
              <a:gd name="connsiteX11" fmla="*/ 65382 w 424611"/>
              <a:gd name="connsiteY11" fmla="*/ 7932 h 105963"/>
              <a:gd name="connsiteX12" fmla="*/ 68 w 424611"/>
              <a:gd name="connsiteY12" fmla="*/ 7932 h 10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11" h="105963">
                <a:moveTo>
                  <a:pt x="68" y="7932"/>
                </a:moveTo>
                <a:cubicBezTo>
                  <a:pt x="-1746" y="15189"/>
                  <a:pt x="33049" y="42539"/>
                  <a:pt x="54496" y="51475"/>
                </a:cubicBezTo>
                <a:cubicBezTo>
                  <a:pt x="78180" y="61344"/>
                  <a:pt x="105536" y="57329"/>
                  <a:pt x="130696" y="62361"/>
                </a:cubicBezTo>
                <a:cubicBezTo>
                  <a:pt x="141948" y="64611"/>
                  <a:pt x="152468" y="69618"/>
                  <a:pt x="163354" y="73246"/>
                </a:cubicBezTo>
                <a:cubicBezTo>
                  <a:pt x="174240" y="80503"/>
                  <a:pt x="183986" y="89864"/>
                  <a:pt x="196011" y="95018"/>
                </a:cubicBezTo>
                <a:cubicBezTo>
                  <a:pt x="243058" y="115181"/>
                  <a:pt x="261424" y="102779"/>
                  <a:pt x="315754" y="95018"/>
                </a:cubicBezTo>
                <a:cubicBezTo>
                  <a:pt x="326640" y="91389"/>
                  <a:pt x="337864" y="88652"/>
                  <a:pt x="348411" y="84132"/>
                </a:cubicBezTo>
                <a:cubicBezTo>
                  <a:pt x="442572" y="43778"/>
                  <a:pt x="348025" y="77005"/>
                  <a:pt x="424611" y="51475"/>
                </a:cubicBezTo>
                <a:cubicBezTo>
                  <a:pt x="417354" y="40589"/>
                  <a:pt x="415611" y="21656"/>
                  <a:pt x="402839" y="18818"/>
                </a:cubicBezTo>
                <a:cubicBezTo>
                  <a:pt x="377792" y="13252"/>
                  <a:pt x="352297" y="29703"/>
                  <a:pt x="326639" y="29703"/>
                </a:cubicBezTo>
                <a:cubicBezTo>
                  <a:pt x="297385" y="29703"/>
                  <a:pt x="268707" y="21247"/>
                  <a:pt x="239554" y="18818"/>
                </a:cubicBezTo>
                <a:cubicBezTo>
                  <a:pt x="181584" y="13987"/>
                  <a:pt x="123439" y="11561"/>
                  <a:pt x="65382" y="7932"/>
                </a:cubicBezTo>
                <a:cubicBezTo>
                  <a:pt x="25028" y="-5520"/>
                  <a:pt x="1882" y="675"/>
                  <a:pt x="68" y="7932"/>
                </a:cubicBezTo>
                <a:close/>
              </a:path>
            </a:pathLst>
          </a:custGeom>
          <a:solidFill>
            <a:srgbClr val="00B050"/>
          </a:solidFill>
          <a:ln w="9525">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7" name="Freeform 146"/>
          <p:cNvSpPr/>
          <p:nvPr/>
        </p:nvSpPr>
        <p:spPr>
          <a:xfrm rot="335917">
            <a:off x="8185150" y="4094163"/>
            <a:ext cx="425450" cy="106362"/>
          </a:xfrm>
          <a:custGeom>
            <a:avLst/>
            <a:gdLst>
              <a:gd name="connsiteX0" fmla="*/ 68 w 424611"/>
              <a:gd name="connsiteY0" fmla="*/ 7932 h 105963"/>
              <a:gd name="connsiteX1" fmla="*/ 54496 w 424611"/>
              <a:gd name="connsiteY1" fmla="*/ 51475 h 105963"/>
              <a:gd name="connsiteX2" fmla="*/ 130696 w 424611"/>
              <a:gd name="connsiteY2" fmla="*/ 62361 h 105963"/>
              <a:gd name="connsiteX3" fmla="*/ 163354 w 424611"/>
              <a:gd name="connsiteY3" fmla="*/ 73246 h 105963"/>
              <a:gd name="connsiteX4" fmla="*/ 196011 w 424611"/>
              <a:gd name="connsiteY4" fmla="*/ 95018 h 105963"/>
              <a:gd name="connsiteX5" fmla="*/ 315754 w 424611"/>
              <a:gd name="connsiteY5" fmla="*/ 95018 h 105963"/>
              <a:gd name="connsiteX6" fmla="*/ 348411 w 424611"/>
              <a:gd name="connsiteY6" fmla="*/ 84132 h 105963"/>
              <a:gd name="connsiteX7" fmla="*/ 424611 w 424611"/>
              <a:gd name="connsiteY7" fmla="*/ 51475 h 105963"/>
              <a:gd name="connsiteX8" fmla="*/ 402839 w 424611"/>
              <a:gd name="connsiteY8" fmla="*/ 18818 h 105963"/>
              <a:gd name="connsiteX9" fmla="*/ 326639 w 424611"/>
              <a:gd name="connsiteY9" fmla="*/ 29703 h 105963"/>
              <a:gd name="connsiteX10" fmla="*/ 239554 w 424611"/>
              <a:gd name="connsiteY10" fmla="*/ 18818 h 105963"/>
              <a:gd name="connsiteX11" fmla="*/ 65382 w 424611"/>
              <a:gd name="connsiteY11" fmla="*/ 7932 h 105963"/>
              <a:gd name="connsiteX12" fmla="*/ 68 w 424611"/>
              <a:gd name="connsiteY12" fmla="*/ 7932 h 10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11" h="105963">
                <a:moveTo>
                  <a:pt x="68" y="7932"/>
                </a:moveTo>
                <a:cubicBezTo>
                  <a:pt x="-1746" y="15189"/>
                  <a:pt x="33049" y="42539"/>
                  <a:pt x="54496" y="51475"/>
                </a:cubicBezTo>
                <a:cubicBezTo>
                  <a:pt x="78180" y="61344"/>
                  <a:pt x="105536" y="57329"/>
                  <a:pt x="130696" y="62361"/>
                </a:cubicBezTo>
                <a:cubicBezTo>
                  <a:pt x="141948" y="64611"/>
                  <a:pt x="152468" y="69618"/>
                  <a:pt x="163354" y="73246"/>
                </a:cubicBezTo>
                <a:cubicBezTo>
                  <a:pt x="174240" y="80503"/>
                  <a:pt x="183986" y="89864"/>
                  <a:pt x="196011" y="95018"/>
                </a:cubicBezTo>
                <a:cubicBezTo>
                  <a:pt x="243058" y="115181"/>
                  <a:pt x="261424" y="102779"/>
                  <a:pt x="315754" y="95018"/>
                </a:cubicBezTo>
                <a:cubicBezTo>
                  <a:pt x="326640" y="91389"/>
                  <a:pt x="337864" y="88652"/>
                  <a:pt x="348411" y="84132"/>
                </a:cubicBezTo>
                <a:cubicBezTo>
                  <a:pt x="442572" y="43778"/>
                  <a:pt x="348025" y="77005"/>
                  <a:pt x="424611" y="51475"/>
                </a:cubicBezTo>
                <a:cubicBezTo>
                  <a:pt x="417354" y="40589"/>
                  <a:pt x="415611" y="21656"/>
                  <a:pt x="402839" y="18818"/>
                </a:cubicBezTo>
                <a:cubicBezTo>
                  <a:pt x="377792" y="13252"/>
                  <a:pt x="352297" y="29703"/>
                  <a:pt x="326639" y="29703"/>
                </a:cubicBezTo>
                <a:cubicBezTo>
                  <a:pt x="297385" y="29703"/>
                  <a:pt x="268707" y="21247"/>
                  <a:pt x="239554" y="18818"/>
                </a:cubicBezTo>
                <a:cubicBezTo>
                  <a:pt x="181584" y="13987"/>
                  <a:pt x="123439" y="11561"/>
                  <a:pt x="65382" y="7932"/>
                </a:cubicBezTo>
                <a:cubicBezTo>
                  <a:pt x="25028" y="-5520"/>
                  <a:pt x="1882" y="675"/>
                  <a:pt x="68" y="7932"/>
                </a:cubicBezTo>
                <a:close/>
              </a:path>
            </a:pathLst>
          </a:custGeom>
          <a:solidFill>
            <a:srgbClr val="00B050"/>
          </a:solidFill>
          <a:ln w="9525">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8" name="Freeform 147"/>
          <p:cNvSpPr/>
          <p:nvPr/>
        </p:nvSpPr>
        <p:spPr>
          <a:xfrm rot="21333825">
            <a:off x="8434388" y="4105275"/>
            <a:ext cx="425450" cy="106363"/>
          </a:xfrm>
          <a:custGeom>
            <a:avLst/>
            <a:gdLst>
              <a:gd name="connsiteX0" fmla="*/ 68 w 424611"/>
              <a:gd name="connsiteY0" fmla="*/ 7932 h 105963"/>
              <a:gd name="connsiteX1" fmla="*/ 54496 w 424611"/>
              <a:gd name="connsiteY1" fmla="*/ 51475 h 105963"/>
              <a:gd name="connsiteX2" fmla="*/ 130696 w 424611"/>
              <a:gd name="connsiteY2" fmla="*/ 62361 h 105963"/>
              <a:gd name="connsiteX3" fmla="*/ 163354 w 424611"/>
              <a:gd name="connsiteY3" fmla="*/ 73246 h 105963"/>
              <a:gd name="connsiteX4" fmla="*/ 196011 w 424611"/>
              <a:gd name="connsiteY4" fmla="*/ 95018 h 105963"/>
              <a:gd name="connsiteX5" fmla="*/ 315754 w 424611"/>
              <a:gd name="connsiteY5" fmla="*/ 95018 h 105963"/>
              <a:gd name="connsiteX6" fmla="*/ 348411 w 424611"/>
              <a:gd name="connsiteY6" fmla="*/ 84132 h 105963"/>
              <a:gd name="connsiteX7" fmla="*/ 424611 w 424611"/>
              <a:gd name="connsiteY7" fmla="*/ 51475 h 105963"/>
              <a:gd name="connsiteX8" fmla="*/ 402839 w 424611"/>
              <a:gd name="connsiteY8" fmla="*/ 18818 h 105963"/>
              <a:gd name="connsiteX9" fmla="*/ 326639 w 424611"/>
              <a:gd name="connsiteY9" fmla="*/ 29703 h 105963"/>
              <a:gd name="connsiteX10" fmla="*/ 239554 w 424611"/>
              <a:gd name="connsiteY10" fmla="*/ 18818 h 105963"/>
              <a:gd name="connsiteX11" fmla="*/ 65382 w 424611"/>
              <a:gd name="connsiteY11" fmla="*/ 7932 h 105963"/>
              <a:gd name="connsiteX12" fmla="*/ 68 w 424611"/>
              <a:gd name="connsiteY12" fmla="*/ 7932 h 10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11" h="105963">
                <a:moveTo>
                  <a:pt x="68" y="7932"/>
                </a:moveTo>
                <a:cubicBezTo>
                  <a:pt x="-1746" y="15189"/>
                  <a:pt x="33049" y="42539"/>
                  <a:pt x="54496" y="51475"/>
                </a:cubicBezTo>
                <a:cubicBezTo>
                  <a:pt x="78180" y="61344"/>
                  <a:pt x="105536" y="57329"/>
                  <a:pt x="130696" y="62361"/>
                </a:cubicBezTo>
                <a:cubicBezTo>
                  <a:pt x="141948" y="64611"/>
                  <a:pt x="152468" y="69618"/>
                  <a:pt x="163354" y="73246"/>
                </a:cubicBezTo>
                <a:cubicBezTo>
                  <a:pt x="174240" y="80503"/>
                  <a:pt x="183986" y="89864"/>
                  <a:pt x="196011" y="95018"/>
                </a:cubicBezTo>
                <a:cubicBezTo>
                  <a:pt x="243058" y="115181"/>
                  <a:pt x="261424" y="102779"/>
                  <a:pt x="315754" y="95018"/>
                </a:cubicBezTo>
                <a:cubicBezTo>
                  <a:pt x="326640" y="91389"/>
                  <a:pt x="337864" y="88652"/>
                  <a:pt x="348411" y="84132"/>
                </a:cubicBezTo>
                <a:cubicBezTo>
                  <a:pt x="442572" y="43778"/>
                  <a:pt x="348025" y="77005"/>
                  <a:pt x="424611" y="51475"/>
                </a:cubicBezTo>
                <a:cubicBezTo>
                  <a:pt x="417354" y="40589"/>
                  <a:pt x="415611" y="21656"/>
                  <a:pt x="402839" y="18818"/>
                </a:cubicBezTo>
                <a:cubicBezTo>
                  <a:pt x="377792" y="13252"/>
                  <a:pt x="352297" y="29703"/>
                  <a:pt x="326639" y="29703"/>
                </a:cubicBezTo>
                <a:cubicBezTo>
                  <a:pt x="297385" y="29703"/>
                  <a:pt x="268707" y="21247"/>
                  <a:pt x="239554" y="18818"/>
                </a:cubicBezTo>
                <a:cubicBezTo>
                  <a:pt x="181584" y="13987"/>
                  <a:pt x="123439" y="11561"/>
                  <a:pt x="65382" y="7932"/>
                </a:cubicBezTo>
                <a:cubicBezTo>
                  <a:pt x="25028" y="-5520"/>
                  <a:pt x="1882" y="675"/>
                  <a:pt x="68" y="7932"/>
                </a:cubicBezTo>
                <a:close/>
              </a:path>
            </a:pathLst>
          </a:custGeom>
          <a:solidFill>
            <a:srgbClr val="00B050"/>
          </a:solidFill>
          <a:ln w="9525">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9" name="Freeform 148"/>
          <p:cNvSpPr/>
          <p:nvPr/>
        </p:nvSpPr>
        <p:spPr>
          <a:xfrm rot="21333825">
            <a:off x="8897938" y="4094163"/>
            <a:ext cx="423862" cy="106362"/>
          </a:xfrm>
          <a:custGeom>
            <a:avLst/>
            <a:gdLst>
              <a:gd name="connsiteX0" fmla="*/ 68 w 424611"/>
              <a:gd name="connsiteY0" fmla="*/ 7932 h 105963"/>
              <a:gd name="connsiteX1" fmla="*/ 54496 w 424611"/>
              <a:gd name="connsiteY1" fmla="*/ 51475 h 105963"/>
              <a:gd name="connsiteX2" fmla="*/ 130696 w 424611"/>
              <a:gd name="connsiteY2" fmla="*/ 62361 h 105963"/>
              <a:gd name="connsiteX3" fmla="*/ 163354 w 424611"/>
              <a:gd name="connsiteY3" fmla="*/ 73246 h 105963"/>
              <a:gd name="connsiteX4" fmla="*/ 196011 w 424611"/>
              <a:gd name="connsiteY4" fmla="*/ 95018 h 105963"/>
              <a:gd name="connsiteX5" fmla="*/ 315754 w 424611"/>
              <a:gd name="connsiteY5" fmla="*/ 95018 h 105963"/>
              <a:gd name="connsiteX6" fmla="*/ 348411 w 424611"/>
              <a:gd name="connsiteY6" fmla="*/ 84132 h 105963"/>
              <a:gd name="connsiteX7" fmla="*/ 424611 w 424611"/>
              <a:gd name="connsiteY7" fmla="*/ 51475 h 105963"/>
              <a:gd name="connsiteX8" fmla="*/ 402839 w 424611"/>
              <a:gd name="connsiteY8" fmla="*/ 18818 h 105963"/>
              <a:gd name="connsiteX9" fmla="*/ 326639 w 424611"/>
              <a:gd name="connsiteY9" fmla="*/ 29703 h 105963"/>
              <a:gd name="connsiteX10" fmla="*/ 239554 w 424611"/>
              <a:gd name="connsiteY10" fmla="*/ 18818 h 105963"/>
              <a:gd name="connsiteX11" fmla="*/ 65382 w 424611"/>
              <a:gd name="connsiteY11" fmla="*/ 7932 h 105963"/>
              <a:gd name="connsiteX12" fmla="*/ 68 w 424611"/>
              <a:gd name="connsiteY12" fmla="*/ 7932 h 10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11" h="105963">
                <a:moveTo>
                  <a:pt x="68" y="7932"/>
                </a:moveTo>
                <a:cubicBezTo>
                  <a:pt x="-1746" y="15189"/>
                  <a:pt x="33049" y="42539"/>
                  <a:pt x="54496" y="51475"/>
                </a:cubicBezTo>
                <a:cubicBezTo>
                  <a:pt x="78180" y="61344"/>
                  <a:pt x="105536" y="57329"/>
                  <a:pt x="130696" y="62361"/>
                </a:cubicBezTo>
                <a:cubicBezTo>
                  <a:pt x="141948" y="64611"/>
                  <a:pt x="152468" y="69618"/>
                  <a:pt x="163354" y="73246"/>
                </a:cubicBezTo>
                <a:cubicBezTo>
                  <a:pt x="174240" y="80503"/>
                  <a:pt x="183986" y="89864"/>
                  <a:pt x="196011" y="95018"/>
                </a:cubicBezTo>
                <a:cubicBezTo>
                  <a:pt x="243058" y="115181"/>
                  <a:pt x="261424" y="102779"/>
                  <a:pt x="315754" y="95018"/>
                </a:cubicBezTo>
                <a:cubicBezTo>
                  <a:pt x="326640" y="91389"/>
                  <a:pt x="337864" y="88652"/>
                  <a:pt x="348411" y="84132"/>
                </a:cubicBezTo>
                <a:cubicBezTo>
                  <a:pt x="442572" y="43778"/>
                  <a:pt x="348025" y="77005"/>
                  <a:pt x="424611" y="51475"/>
                </a:cubicBezTo>
                <a:cubicBezTo>
                  <a:pt x="417354" y="40589"/>
                  <a:pt x="415611" y="21656"/>
                  <a:pt x="402839" y="18818"/>
                </a:cubicBezTo>
                <a:cubicBezTo>
                  <a:pt x="377792" y="13252"/>
                  <a:pt x="352297" y="29703"/>
                  <a:pt x="326639" y="29703"/>
                </a:cubicBezTo>
                <a:cubicBezTo>
                  <a:pt x="297385" y="29703"/>
                  <a:pt x="268707" y="21247"/>
                  <a:pt x="239554" y="18818"/>
                </a:cubicBezTo>
                <a:cubicBezTo>
                  <a:pt x="181584" y="13987"/>
                  <a:pt x="123439" y="11561"/>
                  <a:pt x="65382" y="7932"/>
                </a:cubicBezTo>
                <a:cubicBezTo>
                  <a:pt x="25028" y="-5520"/>
                  <a:pt x="1882" y="675"/>
                  <a:pt x="68" y="7932"/>
                </a:cubicBezTo>
                <a:close/>
              </a:path>
            </a:pathLst>
          </a:custGeom>
          <a:solidFill>
            <a:srgbClr val="00B050"/>
          </a:solidFill>
          <a:ln w="9525">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0" name="Freeform 149"/>
          <p:cNvSpPr/>
          <p:nvPr/>
        </p:nvSpPr>
        <p:spPr>
          <a:xfrm rot="21333825">
            <a:off x="9031288" y="4076700"/>
            <a:ext cx="423862" cy="106363"/>
          </a:xfrm>
          <a:custGeom>
            <a:avLst/>
            <a:gdLst>
              <a:gd name="connsiteX0" fmla="*/ 68 w 424611"/>
              <a:gd name="connsiteY0" fmla="*/ 7932 h 105963"/>
              <a:gd name="connsiteX1" fmla="*/ 54496 w 424611"/>
              <a:gd name="connsiteY1" fmla="*/ 51475 h 105963"/>
              <a:gd name="connsiteX2" fmla="*/ 130696 w 424611"/>
              <a:gd name="connsiteY2" fmla="*/ 62361 h 105963"/>
              <a:gd name="connsiteX3" fmla="*/ 163354 w 424611"/>
              <a:gd name="connsiteY3" fmla="*/ 73246 h 105963"/>
              <a:gd name="connsiteX4" fmla="*/ 196011 w 424611"/>
              <a:gd name="connsiteY4" fmla="*/ 95018 h 105963"/>
              <a:gd name="connsiteX5" fmla="*/ 315754 w 424611"/>
              <a:gd name="connsiteY5" fmla="*/ 95018 h 105963"/>
              <a:gd name="connsiteX6" fmla="*/ 348411 w 424611"/>
              <a:gd name="connsiteY6" fmla="*/ 84132 h 105963"/>
              <a:gd name="connsiteX7" fmla="*/ 424611 w 424611"/>
              <a:gd name="connsiteY7" fmla="*/ 51475 h 105963"/>
              <a:gd name="connsiteX8" fmla="*/ 402839 w 424611"/>
              <a:gd name="connsiteY8" fmla="*/ 18818 h 105963"/>
              <a:gd name="connsiteX9" fmla="*/ 326639 w 424611"/>
              <a:gd name="connsiteY9" fmla="*/ 29703 h 105963"/>
              <a:gd name="connsiteX10" fmla="*/ 239554 w 424611"/>
              <a:gd name="connsiteY10" fmla="*/ 18818 h 105963"/>
              <a:gd name="connsiteX11" fmla="*/ 65382 w 424611"/>
              <a:gd name="connsiteY11" fmla="*/ 7932 h 105963"/>
              <a:gd name="connsiteX12" fmla="*/ 68 w 424611"/>
              <a:gd name="connsiteY12" fmla="*/ 7932 h 10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11" h="105963">
                <a:moveTo>
                  <a:pt x="68" y="7932"/>
                </a:moveTo>
                <a:cubicBezTo>
                  <a:pt x="-1746" y="15189"/>
                  <a:pt x="33049" y="42539"/>
                  <a:pt x="54496" y="51475"/>
                </a:cubicBezTo>
                <a:cubicBezTo>
                  <a:pt x="78180" y="61344"/>
                  <a:pt x="105536" y="57329"/>
                  <a:pt x="130696" y="62361"/>
                </a:cubicBezTo>
                <a:cubicBezTo>
                  <a:pt x="141948" y="64611"/>
                  <a:pt x="152468" y="69618"/>
                  <a:pt x="163354" y="73246"/>
                </a:cubicBezTo>
                <a:cubicBezTo>
                  <a:pt x="174240" y="80503"/>
                  <a:pt x="183986" y="89864"/>
                  <a:pt x="196011" y="95018"/>
                </a:cubicBezTo>
                <a:cubicBezTo>
                  <a:pt x="243058" y="115181"/>
                  <a:pt x="261424" y="102779"/>
                  <a:pt x="315754" y="95018"/>
                </a:cubicBezTo>
                <a:cubicBezTo>
                  <a:pt x="326640" y="91389"/>
                  <a:pt x="337864" y="88652"/>
                  <a:pt x="348411" y="84132"/>
                </a:cubicBezTo>
                <a:cubicBezTo>
                  <a:pt x="442572" y="43778"/>
                  <a:pt x="348025" y="77005"/>
                  <a:pt x="424611" y="51475"/>
                </a:cubicBezTo>
                <a:cubicBezTo>
                  <a:pt x="417354" y="40589"/>
                  <a:pt x="415611" y="21656"/>
                  <a:pt x="402839" y="18818"/>
                </a:cubicBezTo>
                <a:cubicBezTo>
                  <a:pt x="377792" y="13252"/>
                  <a:pt x="352297" y="29703"/>
                  <a:pt x="326639" y="29703"/>
                </a:cubicBezTo>
                <a:cubicBezTo>
                  <a:pt x="297385" y="29703"/>
                  <a:pt x="268707" y="21247"/>
                  <a:pt x="239554" y="18818"/>
                </a:cubicBezTo>
                <a:cubicBezTo>
                  <a:pt x="181584" y="13987"/>
                  <a:pt x="123439" y="11561"/>
                  <a:pt x="65382" y="7932"/>
                </a:cubicBezTo>
                <a:cubicBezTo>
                  <a:pt x="25028" y="-5520"/>
                  <a:pt x="1882" y="675"/>
                  <a:pt x="68" y="7932"/>
                </a:cubicBezTo>
                <a:close/>
              </a:path>
            </a:pathLst>
          </a:custGeom>
          <a:solidFill>
            <a:srgbClr val="00B050"/>
          </a:solidFill>
          <a:ln w="9525">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1" name="Freeform 150"/>
          <p:cNvSpPr/>
          <p:nvPr/>
        </p:nvSpPr>
        <p:spPr>
          <a:xfrm>
            <a:off x="0" y="3573463"/>
            <a:ext cx="9326563" cy="3436937"/>
          </a:xfrm>
          <a:custGeom>
            <a:avLst/>
            <a:gdLst>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2026508 w 6166022"/>
              <a:gd name="connsiteY14" fmla="*/ 790832 h 1322173"/>
              <a:gd name="connsiteX15" fmla="*/ 2125362 w 6166022"/>
              <a:gd name="connsiteY15" fmla="*/ 790832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594919 w 6166022"/>
              <a:gd name="connsiteY20" fmla="*/ 790832 h 1322173"/>
              <a:gd name="connsiteX21" fmla="*/ 2718486 w 6166022"/>
              <a:gd name="connsiteY21" fmla="*/ 790832 h 1322173"/>
              <a:gd name="connsiteX22" fmla="*/ 2842054 w 6166022"/>
              <a:gd name="connsiteY22" fmla="*/ 790832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336324 w 6166022"/>
              <a:gd name="connsiteY26" fmla="*/ 1062681 h 1322173"/>
              <a:gd name="connsiteX27" fmla="*/ 3472249 w 6166022"/>
              <a:gd name="connsiteY27" fmla="*/ 1050324 h 1322173"/>
              <a:gd name="connsiteX28" fmla="*/ 3571103 w 6166022"/>
              <a:gd name="connsiteY28" fmla="*/ 976184 h 1322173"/>
              <a:gd name="connsiteX29" fmla="*/ 3632886 w 6166022"/>
              <a:gd name="connsiteY29" fmla="*/ 902043 h 1322173"/>
              <a:gd name="connsiteX30" fmla="*/ 3818238 w 6166022"/>
              <a:gd name="connsiteY30" fmla="*/ 864973 h 1322173"/>
              <a:gd name="connsiteX31" fmla="*/ 3991232 w 6166022"/>
              <a:gd name="connsiteY31" fmla="*/ 877330 h 1322173"/>
              <a:gd name="connsiteX32" fmla="*/ 4324865 w 6166022"/>
              <a:gd name="connsiteY32" fmla="*/ 914400 h 1322173"/>
              <a:gd name="connsiteX33" fmla="*/ 4547286 w 6166022"/>
              <a:gd name="connsiteY33" fmla="*/ 926757 h 1322173"/>
              <a:gd name="connsiteX34" fmla="*/ 4831492 w 6166022"/>
              <a:gd name="connsiteY34" fmla="*/ 926757 h 1322173"/>
              <a:gd name="connsiteX35" fmla="*/ 5041557 w 6166022"/>
              <a:gd name="connsiteY35" fmla="*/ 852616 h 1322173"/>
              <a:gd name="connsiteX36" fmla="*/ 5276335 w 6166022"/>
              <a:gd name="connsiteY36" fmla="*/ 778476 h 1322173"/>
              <a:gd name="connsiteX37" fmla="*/ 5449330 w 6166022"/>
              <a:gd name="connsiteY37" fmla="*/ 790832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2026508 w 6166022"/>
              <a:gd name="connsiteY14" fmla="*/ 790832 h 1322173"/>
              <a:gd name="connsiteX15" fmla="*/ 2125362 w 6166022"/>
              <a:gd name="connsiteY15" fmla="*/ 790832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594919 w 6166022"/>
              <a:gd name="connsiteY20" fmla="*/ 790832 h 1322173"/>
              <a:gd name="connsiteX21" fmla="*/ 2718486 w 6166022"/>
              <a:gd name="connsiteY21" fmla="*/ 790832 h 1322173"/>
              <a:gd name="connsiteX22" fmla="*/ 2842054 w 6166022"/>
              <a:gd name="connsiteY22" fmla="*/ 790832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72249 w 6166022"/>
              <a:gd name="connsiteY27" fmla="*/ 1050324 h 1322173"/>
              <a:gd name="connsiteX28" fmla="*/ 3571103 w 6166022"/>
              <a:gd name="connsiteY28" fmla="*/ 976184 h 1322173"/>
              <a:gd name="connsiteX29" fmla="*/ 3632886 w 6166022"/>
              <a:gd name="connsiteY29" fmla="*/ 902043 h 1322173"/>
              <a:gd name="connsiteX30" fmla="*/ 3818238 w 6166022"/>
              <a:gd name="connsiteY30" fmla="*/ 864973 h 1322173"/>
              <a:gd name="connsiteX31" fmla="*/ 3991232 w 6166022"/>
              <a:gd name="connsiteY31" fmla="*/ 877330 h 1322173"/>
              <a:gd name="connsiteX32" fmla="*/ 4324865 w 6166022"/>
              <a:gd name="connsiteY32" fmla="*/ 914400 h 1322173"/>
              <a:gd name="connsiteX33" fmla="*/ 4547286 w 6166022"/>
              <a:gd name="connsiteY33" fmla="*/ 926757 h 1322173"/>
              <a:gd name="connsiteX34" fmla="*/ 4831492 w 6166022"/>
              <a:gd name="connsiteY34" fmla="*/ 926757 h 1322173"/>
              <a:gd name="connsiteX35" fmla="*/ 5041557 w 6166022"/>
              <a:gd name="connsiteY35" fmla="*/ 852616 h 1322173"/>
              <a:gd name="connsiteX36" fmla="*/ 5276335 w 6166022"/>
              <a:gd name="connsiteY36" fmla="*/ 778476 h 1322173"/>
              <a:gd name="connsiteX37" fmla="*/ 5449330 w 6166022"/>
              <a:gd name="connsiteY37" fmla="*/ 790832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2026508 w 6166022"/>
              <a:gd name="connsiteY14" fmla="*/ 790832 h 1322173"/>
              <a:gd name="connsiteX15" fmla="*/ 2125362 w 6166022"/>
              <a:gd name="connsiteY15" fmla="*/ 790832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594919 w 6166022"/>
              <a:gd name="connsiteY20" fmla="*/ 790832 h 1322173"/>
              <a:gd name="connsiteX21" fmla="*/ 2718486 w 6166022"/>
              <a:gd name="connsiteY21" fmla="*/ 790832 h 1322173"/>
              <a:gd name="connsiteX22" fmla="*/ 2842054 w 6166022"/>
              <a:gd name="connsiteY22" fmla="*/ 790832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32886 w 6166022"/>
              <a:gd name="connsiteY29" fmla="*/ 902043 h 1322173"/>
              <a:gd name="connsiteX30" fmla="*/ 3818238 w 6166022"/>
              <a:gd name="connsiteY30" fmla="*/ 864973 h 1322173"/>
              <a:gd name="connsiteX31" fmla="*/ 3991232 w 6166022"/>
              <a:gd name="connsiteY31" fmla="*/ 877330 h 1322173"/>
              <a:gd name="connsiteX32" fmla="*/ 4324865 w 6166022"/>
              <a:gd name="connsiteY32" fmla="*/ 914400 h 1322173"/>
              <a:gd name="connsiteX33" fmla="*/ 4547286 w 6166022"/>
              <a:gd name="connsiteY33" fmla="*/ 926757 h 1322173"/>
              <a:gd name="connsiteX34" fmla="*/ 4831492 w 6166022"/>
              <a:gd name="connsiteY34" fmla="*/ 926757 h 1322173"/>
              <a:gd name="connsiteX35" fmla="*/ 5041557 w 6166022"/>
              <a:gd name="connsiteY35" fmla="*/ 852616 h 1322173"/>
              <a:gd name="connsiteX36" fmla="*/ 5276335 w 6166022"/>
              <a:gd name="connsiteY36" fmla="*/ 778476 h 1322173"/>
              <a:gd name="connsiteX37" fmla="*/ 5449330 w 6166022"/>
              <a:gd name="connsiteY37" fmla="*/ 790832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2026508 w 6166022"/>
              <a:gd name="connsiteY14" fmla="*/ 790832 h 1322173"/>
              <a:gd name="connsiteX15" fmla="*/ 2125362 w 6166022"/>
              <a:gd name="connsiteY15" fmla="*/ 790832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594919 w 6166022"/>
              <a:gd name="connsiteY20" fmla="*/ 790832 h 1322173"/>
              <a:gd name="connsiteX21" fmla="*/ 2718486 w 6166022"/>
              <a:gd name="connsiteY21" fmla="*/ 790832 h 1322173"/>
              <a:gd name="connsiteX22" fmla="*/ 2842054 w 6166022"/>
              <a:gd name="connsiteY22" fmla="*/ 790832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18238 w 6166022"/>
              <a:gd name="connsiteY30" fmla="*/ 864973 h 1322173"/>
              <a:gd name="connsiteX31" fmla="*/ 3991232 w 6166022"/>
              <a:gd name="connsiteY31" fmla="*/ 877330 h 1322173"/>
              <a:gd name="connsiteX32" fmla="*/ 4324865 w 6166022"/>
              <a:gd name="connsiteY32" fmla="*/ 914400 h 1322173"/>
              <a:gd name="connsiteX33" fmla="*/ 4547286 w 6166022"/>
              <a:gd name="connsiteY33" fmla="*/ 926757 h 1322173"/>
              <a:gd name="connsiteX34" fmla="*/ 4831492 w 6166022"/>
              <a:gd name="connsiteY34" fmla="*/ 926757 h 1322173"/>
              <a:gd name="connsiteX35" fmla="*/ 5041557 w 6166022"/>
              <a:gd name="connsiteY35" fmla="*/ 852616 h 1322173"/>
              <a:gd name="connsiteX36" fmla="*/ 5276335 w 6166022"/>
              <a:gd name="connsiteY36" fmla="*/ 778476 h 1322173"/>
              <a:gd name="connsiteX37" fmla="*/ 5449330 w 6166022"/>
              <a:gd name="connsiteY37" fmla="*/ 790832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2026508 w 6166022"/>
              <a:gd name="connsiteY14" fmla="*/ 790832 h 1322173"/>
              <a:gd name="connsiteX15" fmla="*/ 2125362 w 6166022"/>
              <a:gd name="connsiteY15" fmla="*/ 790832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594919 w 6166022"/>
              <a:gd name="connsiteY20" fmla="*/ 790832 h 1322173"/>
              <a:gd name="connsiteX21" fmla="*/ 2718486 w 6166022"/>
              <a:gd name="connsiteY21" fmla="*/ 790832 h 1322173"/>
              <a:gd name="connsiteX22" fmla="*/ 2842054 w 6166022"/>
              <a:gd name="connsiteY22" fmla="*/ 790832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729475 h 1322173"/>
              <a:gd name="connsiteX31" fmla="*/ 3991232 w 6166022"/>
              <a:gd name="connsiteY31" fmla="*/ 877330 h 1322173"/>
              <a:gd name="connsiteX32" fmla="*/ 4324865 w 6166022"/>
              <a:gd name="connsiteY32" fmla="*/ 914400 h 1322173"/>
              <a:gd name="connsiteX33" fmla="*/ 4547286 w 6166022"/>
              <a:gd name="connsiteY33" fmla="*/ 926757 h 1322173"/>
              <a:gd name="connsiteX34" fmla="*/ 4831492 w 6166022"/>
              <a:gd name="connsiteY34" fmla="*/ 926757 h 1322173"/>
              <a:gd name="connsiteX35" fmla="*/ 5041557 w 6166022"/>
              <a:gd name="connsiteY35" fmla="*/ 852616 h 1322173"/>
              <a:gd name="connsiteX36" fmla="*/ 5276335 w 6166022"/>
              <a:gd name="connsiteY36" fmla="*/ 778476 h 1322173"/>
              <a:gd name="connsiteX37" fmla="*/ 5449330 w 6166022"/>
              <a:gd name="connsiteY37" fmla="*/ 790832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2026508 w 6166022"/>
              <a:gd name="connsiteY14" fmla="*/ 790832 h 1322173"/>
              <a:gd name="connsiteX15" fmla="*/ 2125362 w 6166022"/>
              <a:gd name="connsiteY15" fmla="*/ 790832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594919 w 6166022"/>
              <a:gd name="connsiteY20" fmla="*/ 790832 h 1322173"/>
              <a:gd name="connsiteX21" fmla="*/ 2718486 w 6166022"/>
              <a:gd name="connsiteY21" fmla="*/ 790832 h 1322173"/>
              <a:gd name="connsiteX22" fmla="*/ 2842054 w 6166022"/>
              <a:gd name="connsiteY22" fmla="*/ 790832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729475 h 1322173"/>
              <a:gd name="connsiteX31" fmla="*/ 4013731 w 6166022"/>
              <a:gd name="connsiteY31" fmla="*/ 683883 h 1322173"/>
              <a:gd name="connsiteX32" fmla="*/ 4324865 w 6166022"/>
              <a:gd name="connsiteY32" fmla="*/ 914400 h 1322173"/>
              <a:gd name="connsiteX33" fmla="*/ 4547286 w 6166022"/>
              <a:gd name="connsiteY33" fmla="*/ 926757 h 1322173"/>
              <a:gd name="connsiteX34" fmla="*/ 4831492 w 6166022"/>
              <a:gd name="connsiteY34" fmla="*/ 926757 h 1322173"/>
              <a:gd name="connsiteX35" fmla="*/ 5041557 w 6166022"/>
              <a:gd name="connsiteY35" fmla="*/ 852616 h 1322173"/>
              <a:gd name="connsiteX36" fmla="*/ 5276335 w 6166022"/>
              <a:gd name="connsiteY36" fmla="*/ 778476 h 1322173"/>
              <a:gd name="connsiteX37" fmla="*/ 5449330 w 6166022"/>
              <a:gd name="connsiteY37" fmla="*/ 790832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2026508 w 6166022"/>
              <a:gd name="connsiteY14" fmla="*/ 790832 h 1322173"/>
              <a:gd name="connsiteX15" fmla="*/ 2125362 w 6166022"/>
              <a:gd name="connsiteY15" fmla="*/ 790832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594919 w 6166022"/>
              <a:gd name="connsiteY20" fmla="*/ 790832 h 1322173"/>
              <a:gd name="connsiteX21" fmla="*/ 2718486 w 6166022"/>
              <a:gd name="connsiteY21" fmla="*/ 790832 h 1322173"/>
              <a:gd name="connsiteX22" fmla="*/ 2842054 w 6166022"/>
              <a:gd name="connsiteY22" fmla="*/ 790832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38290 h 1322173"/>
              <a:gd name="connsiteX31" fmla="*/ 4013731 w 6166022"/>
              <a:gd name="connsiteY31" fmla="*/ 683883 h 1322173"/>
              <a:gd name="connsiteX32" fmla="*/ 4324865 w 6166022"/>
              <a:gd name="connsiteY32" fmla="*/ 914400 h 1322173"/>
              <a:gd name="connsiteX33" fmla="*/ 4547286 w 6166022"/>
              <a:gd name="connsiteY33" fmla="*/ 926757 h 1322173"/>
              <a:gd name="connsiteX34" fmla="*/ 4831492 w 6166022"/>
              <a:gd name="connsiteY34" fmla="*/ 926757 h 1322173"/>
              <a:gd name="connsiteX35" fmla="*/ 5041557 w 6166022"/>
              <a:gd name="connsiteY35" fmla="*/ 852616 h 1322173"/>
              <a:gd name="connsiteX36" fmla="*/ 5276335 w 6166022"/>
              <a:gd name="connsiteY36" fmla="*/ 778476 h 1322173"/>
              <a:gd name="connsiteX37" fmla="*/ 5449330 w 6166022"/>
              <a:gd name="connsiteY37" fmla="*/ 790832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2026508 w 6166022"/>
              <a:gd name="connsiteY14" fmla="*/ 790832 h 1322173"/>
              <a:gd name="connsiteX15" fmla="*/ 2125362 w 6166022"/>
              <a:gd name="connsiteY15" fmla="*/ 790832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594919 w 6166022"/>
              <a:gd name="connsiteY20" fmla="*/ 790832 h 1322173"/>
              <a:gd name="connsiteX21" fmla="*/ 2718486 w 6166022"/>
              <a:gd name="connsiteY21" fmla="*/ 790832 h 1322173"/>
              <a:gd name="connsiteX22" fmla="*/ 2842054 w 6166022"/>
              <a:gd name="connsiteY22" fmla="*/ 790832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324865 w 6166022"/>
              <a:gd name="connsiteY32" fmla="*/ 914400 h 1322173"/>
              <a:gd name="connsiteX33" fmla="*/ 4547286 w 6166022"/>
              <a:gd name="connsiteY33" fmla="*/ 926757 h 1322173"/>
              <a:gd name="connsiteX34" fmla="*/ 4831492 w 6166022"/>
              <a:gd name="connsiteY34" fmla="*/ 926757 h 1322173"/>
              <a:gd name="connsiteX35" fmla="*/ 5041557 w 6166022"/>
              <a:gd name="connsiteY35" fmla="*/ 852616 h 1322173"/>
              <a:gd name="connsiteX36" fmla="*/ 5276335 w 6166022"/>
              <a:gd name="connsiteY36" fmla="*/ 778476 h 1322173"/>
              <a:gd name="connsiteX37" fmla="*/ 5449330 w 6166022"/>
              <a:gd name="connsiteY37" fmla="*/ 790832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2026508 w 6166022"/>
              <a:gd name="connsiteY14" fmla="*/ 790832 h 1322173"/>
              <a:gd name="connsiteX15" fmla="*/ 2125362 w 6166022"/>
              <a:gd name="connsiteY15" fmla="*/ 790832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594919 w 6166022"/>
              <a:gd name="connsiteY20" fmla="*/ 790832 h 1322173"/>
              <a:gd name="connsiteX21" fmla="*/ 2718486 w 6166022"/>
              <a:gd name="connsiteY21" fmla="*/ 790832 h 1322173"/>
              <a:gd name="connsiteX22" fmla="*/ 2842054 w 6166022"/>
              <a:gd name="connsiteY22" fmla="*/ 790832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41557 w 6166022"/>
              <a:gd name="connsiteY35" fmla="*/ 852616 h 1322173"/>
              <a:gd name="connsiteX36" fmla="*/ 5276335 w 6166022"/>
              <a:gd name="connsiteY36" fmla="*/ 778476 h 1322173"/>
              <a:gd name="connsiteX37" fmla="*/ 5449330 w 6166022"/>
              <a:gd name="connsiteY37" fmla="*/ 790832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2026508 w 6166022"/>
              <a:gd name="connsiteY14" fmla="*/ 790832 h 1322173"/>
              <a:gd name="connsiteX15" fmla="*/ 2125362 w 6166022"/>
              <a:gd name="connsiteY15" fmla="*/ 790832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594919 w 6166022"/>
              <a:gd name="connsiteY20" fmla="*/ 790832 h 1322173"/>
              <a:gd name="connsiteX21" fmla="*/ 2718486 w 6166022"/>
              <a:gd name="connsiteY21" fmla="*/ 790832 h 1322173"/>
              <a:gd name="connsiteX22" fmla="*/ 2908501 w 6166022"/>
              <a:gd name="connsiteY22" fmla="*/ 683883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41557 w 6166022"/>
              <a:gd name="connsiteY35" fmla="*/ 852616 h 1322173"/>
              <a:gd name="connsiteX36" fmla="*/ 5276335 w 6166022"/>
              <a:gd name="connsiteY36" fmla="*/ 778476 h 1322173"/>
              <a:gd name="connsiteX37" fmla="*/ 5449330 w 6166022"/>
              <a:gd name="connsiteY37" fmla="*/ 790832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2026508 w 6166022"/>
              <a:gd name="connsiteY14" fmla="*/ 790832 h 1322173"/>
              <a:gd name="connsiteX15" fmla="*/ 2125362 w 6166022"/>
              <a:gd name="connsiteY15" fmla="*/ 790832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594919 w 6166022"/>
              <a:gd name="connsiteY20" fmla="*/ 790832 h 1322173"/>
              <a:gd name="connsiteX21" fmla="*/ 2792161 w 6166022"/>
              <a:gd name="connsiteY21" fmla="*/ 683883 h 1322173"/>
              <a:gd name="connsiteX22" fmla="*/ 2908501 w 6166022"/>
              <a:gd name="connsiteY22" fmla="*/ 683883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41557 w 6166022"/>
              <a:gd name="connsiteY35" fmla="*/ 852616 h 1322173"/>
              <a:gd name="connsiteX36" fmla="*/ 5276335 w 6166022"/>
              <a:gd name="connsiteY36" fmla="*/ 778476 h 1322173"/>
              <a:gd name="connsiteX37" fmla="*/ 5449330 w 6166022"/>
              <a:gd name="connsiteY37" fmla="*/ 790832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2026508 w 6166022"/>
              <a:gd name="connsiteY14" fmla="*/ 790832 h 1322173"/>
              <a:gd name="connsiteX15" fmla="*/ 2125362 w 6166022"/>
              <a:gd name="connsiteY15" fmla="*/ 790832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617651 w 6166022"/>
              <a:gd name="connsiteY20" fmla="*/ 866251 h 1322173"/>
              <a:gd name="connsiteX21" fmla="*/ 2792161 w 6166022"/>
              <a:gd name="connsiteY21" fmla="*/ 683883 h 1322173"/>
              <a:gd name="connsiteX22" fmla="*/ 2908501 w 6166022"/>
              <a:gd name="connsiteY22" fmla="*/ 683883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41557 w 6166022"/>
              <a:gd name="connsiteY35" fmla="*/ 852616 h 1322173"/>
              <a:gd name="connsiteX36" fmla="*/ 5276335 w 6166022"/>
              <a:gd name="connsiteY36" fmla="*/ 778476 h 1322173"/>
              <a:gd name="connsiteX37" fmla="*/ 5449330 w 6166022"/>
              <a:gd name="connsiteY37" fmla="*/ 790832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2026508 w 6166022"/>
              <a:gd name="connsiteY14" fmla="*/ 790832 h 1322173"/>
              <a:gd name="connsiteX15" fmla="*/ 2094121 w 6166022"/>
              <a:gd name="connsiteY15" fmla="*/ 866251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617651 w 6166022"/>
              <a:gd name="connsiteY20" fmla="*/ 866251 h 1322173"/>
              <a:gd name="connsiteX21" fmla="*/ 2792161 w 6166022"/>
              <a:gd name="connsiteY21" fmla="*/ 683883 h 1322173"/>
              <a:gd name="connsiteX22" fmla="*/ 2908501 w 6166022"/>
              <a:gd name="connsiteY22" fmla="*/ 683883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41557 w 6166022"/>
              <a:gd name="connsiteY35" fmla="*/ 852616 h 1322173"/>
              <a:gd name="connsiteX36" fmla="*/ 5276335 w 6166022"/>
              <a:gd name="connsiteY36" fmla="*/ 778476 h 1322173"/>
              <a:gd name="connsiteX37" fmla="*/ 5449330 w 6166022"/>
              <a:gd name="connsiteY37" fmla="*/ 790832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1919611 w 6166022"/>
              <a:gd name="connsiteY14" fmla="*/ 866251 h 1322173"/>
              <a:gd name="connsiteX15" fmla="*/ 2094121 w 6166022"/>
              <a:gd name="connsiteY15" fmla="*/ 866251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617651 w 6166022"/>
              <a:gd name="connsiteY20" fmla="*/ 866251 h 1322173"/>
              <a:gd name="connsiteX21" fmla="*/ 2792161 w 6166022"/>
              <a:gd name="connsiteY21" fmla="*/ 683883 h 1322173"/>
              <a:gd name="connsiteX22" fmla="*/ 2908501 w 6166022"/>
              <a:gd name="connsiteY22" fmla="*/ 683883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41557 w 6166022"/>
              <a:gd name="connsiteY35" fmla="*/ 852616 h 1322173"/>
              <a:gd name="connsiteX36" fmla="*/ 5276335 w 6166022"/>
              <a:gd name="connsiteY36" fmla="*/ 778476 h 1322173"/>
              <a:gd name="connsiteX37" fmla="*/ 5449330 w 6166022"/>
              <a:gd name="connsiteY37" fmla="*/ 790832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1919611 w 6166022"/>
              <a:gd name="connsiteY14" fmla="*/ 866251 h 1322173"/>
              <a:gd name="connsiteX15" fmla="*/ 2094121 w 6166022"/>
              <a:gd name="connsiteY15" fmla="*/ 866251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617651 w 6166022"/>
              <a:gd name="connsiteY20" fmla="*/ 866251 h 1322173"/>
              <a:gd name="connsiteX21" fmla="*/ 2792161 w 6166022"/>
              <a:gd name="connsiteY21" fmla="*/ 683883 h 1322173"/>
              <a:gd name="connsiteX22" fmla="*/ 2908501 w 6166022"/>
              <a:gd name="connsiteY22" fmla="*/ 683883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41557 w 6166022"/>
              <a:gd name="connsiteY35" fmla="*/ 852616 h 1322173"/>
              <a:gd name="connsiteX36" fmla="*/ 5293472 w 6166022"/>
              <a:gd name="connsiteY36" fmla="*/ 820659 h 1322173"/>
              <a:gd name="connsiteX37" fmla="*/ 5449330 w 6166022"/>
              <a:gd name="connsiteY37" fmla="*/ 790832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1919611 w 6166022"/>
              <a:gd name="connsiteY14" fmla="*/ 866251 h 1322173"/>
              <a:gd name="connsiteX15" fmla="*/ 2094121 w 6166022"/>
              <a:gd name="connsiteY15" fmla="*/ 866251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617651 w 6166022"/>
              <a:gd name="connsiteY20" fmla="*/ 866251 h 1322173"/>
              <a:gd name="connsiteX21" fmla="*/ 2792161 w 6166022"/>
              <a:gd name="connsiteY21" fmla="*/ 683883 h 1322173"/>
              <a:gd name="connsiteX22" fmla="*/ 2908501 w 6166022"/>
              <a:gd name="connsiteY22" fmla="*/ 683883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49330 w 6166022"/>
              <a:gd name="connsiteY37" fmla="*/ 790832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1919611 w 6166022"/>
              <a:gd name="connsiteY14" fmla="*/ 866251 h 1322173"/>
              <a:gd name="connsiteX15" fmla="*/ 2094121 w 6166022"/>
              <a:gd name="connsiteY15" fmla="*/ 866251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617651 w 6166022"/>
              <a:gd name="connsiteY20" fmla="*/ 866251 h 1322173"/>
              <a:gd name="connsiteX21" fmla="*/ 2792161 w 6166022"/>
              <a:gd name="connsiteY21" fmla="*/ 683883 h 1322173"/>
              <a:gd name="connsiteX22" fmla="*/ 2908501 w 6166022"/>
              <a:gd name="connsiteY22" fmla="*/ 683883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1919611 w 6166022"/>
              <a:gd name="connsiteY14" fmla="*/ 866251 h 1322173"/>
              <a:gd name="connsiteX15" fmla="*/ 2094121 w 6166022"/>
              <a:gd name="connsiteY15" fmla="*/ 866251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617651 w 6166022"/>
              <a:gd name="connsiteY20" fmla="*/ 866251 h 1322173"/>
              <a:gd name="connsiteX21" fmla="*/ 2792161 w 6166022"/>
              <a:gd name="connsiteY21" fmla="*/ 683883 h 1322173"/>
              <a:gd name="connsiteX22" fmla="*/ 2966671 w 6166022"/>
              <a:gd name="connsiteY22" fmla="*/ 683883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1919611 w 6166022"/>
              <a:gd name="connsiteY14" fmla="*/ 866251 h 1322173"/>
              <a:gd name="connsiteX15" fmla="*/ 2094121 w 6166022"/>
              <a:gd name="connsiteY15" fmla="*/ 866251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617651 w 6166022"/>
              <a:gd name="connsiteY20" fmla="*/ 866251 h 1322173"/>
              <a:gd name="connsiteX21" fmla="*/ 2792161 w 6166022"/>
              <a:gd name="connsiteY21" fmla="*/ 683883 h 1322173"/>
              <a:gd name="connsiteX22" fmla="*/ 2966671 w 6166022"/>
              <a:gd name="connsiteY22" fmla="*/ 683883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1919611 w 6166022"/>
              <a:gd name="connsiteY14" fmla="*/ 866251 h 1322173"/>
              <a:gd name="connsiteX15" fmla="*/ 2094121 w 6166022"/>
              <a:gd name="connsiteY15" fmla="*/ 866251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617651 w 6166022"/>
              <a:gd name="connsiteY20" fmla="*/ 866251 h 1322173"/>
              <a:gd name="connsiteX21" fmla="*/ 2850331 w 6166022"/>
              <a:gd name="connsiteY21" fmla="*/ 729475 h 1322173"/>
              <a:gd name="connsiteX22" fmla="*/ 2966671 w 6166022"/>
              <a:gd name="connsiteY22" fmla="*/ 683883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1919611 w 6166022"/>
              <a:gd name="connsiteY14" fmla="*/ 866251 h 1322173"/>
              <a:gd name="connsiteX15" fmla="*/ 2094121 w 6166022"/>
              <a:gd name="connsiteY15" fmla="*/ 866251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617651 w 6166022"/>
              <a:gd name="connsiteY20" fmla="*/ 866251 h 1322173"/>
              <a:gd name="connsiteX21" fmla="*/ 2850331 w 6166022"/>
              <a:gd name="connsiteY21" fmla="*/ 729475 h 1322173"/>
              <a:gd name="connsiteX22" fmla="*/ 3024841 w 6166022"/>
              <a:gd name="connsiteY22" fmla="*/ 683883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1919611 w 6166022"/>
              <a:gd name="connsiteY14" fmla="*/ 866251 h 1322173"/>
              <a:gd name="connsiteX15" fmla="*/ 2094121 w 6166022"/>
              <a:gd name="connsiteY15" fmla="*/ 866251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617651 w 6166022"/>
              <a:gd name="connsiteY20" fmla="*/ 866251 h 1322173"/>
              <a:gd name="connsiteX21" fmla="*/ 2850331 w 6166022"/>
              <a:gd name="connsiteY21" fmla="*/ 729475 h 1322173"/>
              <a:gd name="connsiteX22" fmla="*/ 3024841 w 6166022"/>
              <a:gd name="connsiteY22" fmla="*/ 683883 h 1322173"/>
              <a:gd name="connsiteX23" fmla="*/ 3083011 w 6166022"/>
              <a:gd name="connsiteY23" fmla="*/ 82065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1919611 w 6166022"/>
              <a:gd name="connsiteY14" fmla="*/ 866251 h 1322173"/>
              <a:gd name="connsiteX15" fmla="*/ 2094121 w 6166022"/>
              <a:gd name="connsiteY15" fmla="*/ 866251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43141 w 6166022"/>
              <a:gd name="connsiteY19" fmla="*/ 866251 h 1322173"/>
              <a:gd name="connsiteX20" fmla="*/ 2617651 w 6166022"/>
              <a:gd name="connsiteY20" fmla="*/ 866251 h 1322173"/>
              <a:gd name="connsiteX21" fmla="*/ 2850331 w 6166022"/>
              <a:gd name="connsiteY21" fmla="*/ 729475 h 1322173"/>
              <a:gd name="connsiteX22" fmla="*/ 3024841 w 6166022"/>
              <a:gd name="connsiteY22" fmla="*/ 683883 h 1322173"/>
              <a:gd name="connsiteX23" fmla="*/ 3083011 w 6166022"/>
              <a:gd name="connsiteY23" fmla="*/ 82065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1919611 w 6166022"/>
              <a:gd name="connsiteY14" fmla="*/ 866251 h 1322173"/>
              <a:gd name="connsiteX15" fmla="*/ 2094121 w 6166022"/>
              <a:gd name="connsiteY15" fmla="*/ 866251 h 1322173"/>
              <a:gd name="connsiteX16" fmla="*/ 2248930 w 6166022"/>
              <a:gd name="connsiteY16" fmla="*/ 864973 h 1322173"/>
              <a:gd name="connsiteX17" fmla="*/ 2347784 w 6166022"/>
              <a:gd name="connsiteY17" fmla="*/ 914400 h 1322173"/>
              <a:gd name="connsiteX18" fmla="*/ 2384971 w 6166022"/>
              <a:gd name="connsiteY18" fmla="*/ 911843 h 1322173"/>
              <a:gd name="connsiteX19" fmla="*/ 2443141 w 6166022"/>
              <a:gd name="connsiteY19" fmla="*/ 866251 h 1322173"/>
              <a:gd name="connsiteX20" fmla="*/ 2617651 w 6166022"/>
              <a:gd name="connsiteY20" fmla="*/ 866251 h 1322173"/>
              <a:gd name="connsiteX21" fmla="*/ 2850331 w 6166022"/>
              <a:gd name="connsiteY21" fmla="*/ 729475 h 1322173"/>
              <a:gd name="connsiteX22" fmla="*/ 3024841 w 6166022"/>
              <a:gd name="connsiteY22" fmla="*/ 683883 h 1322173"/>
              <a:gd name="connsiteX23" fmla="*/ 3083011 w 6166022"/>
              <a:gd name="connsiteY23" fmla="*/ 82065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1919611 w 6166022"/>
              <a:gd name="connsiteY14" fmla="*/ 866251 h 1322173"/>
              <a:gd name="connsiteX15" fmla="*/ 2094121 w 6166022"/>
              <a:gd name="connsiteY15" fmla="*/ 866251 h 1322173"/>
              <a:gd name="connsiteX16" fmla="*/ 2268631 w 6166022"/>
              <a:gd name="connsiteY16" fmla="*/ 866251 h 1322173"/>
              <a:gd name="connsiteX17" fmla="*/ 2347784 w 6166022"/>
              <a:gd name="connsiteY17" fmla="*/ 914400 h 1322173"/>
              <a:gd name="connsiteX18" fmla="*/ 2384971 w 6166022"/>
              <a:gd name="connsiteY18" fmla="*/ 911843 h 1322173"/>
              <a:gd name="connsiteX19" fmla="*/ 2443141 w 6166022"/>
              <a:gd name="connsiteY19" fmla="*/ 866251 h 1322173"/>
              <a:gd name="connsiteX20" fmla="*/ 2617651 w 6166022"/>
              <a:gd name="connsiteY20" fmla="*/ 866251 h 1322173"/>
              <a:gd name="connsiteX21" fmla="*/ 2850331 w 6166022"/>
              <a:gd name="connsiteY21" fmla="*/ 729475 h 1322173"/>
              <a:gd name="connsiteX22" fmla="*/ 3024841 w 6166022"/>
              <a:gd name="connsiteY22" fmla="*/ 683883 h 1322173"/>
              <a:gd name="connsiteX23" fmla="*/ 3083011 w 6166022"/>
              <a:gd name="connsiteY23" fmla="*/ 82065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686931 w 6166022"/>
              <a:gd name="connsiteY13" fmla="*/ 820659 h 1322173"/>
              <a:gd name="connsiteX14" fmla="*/ 1919611 w 6166022"/>
              <a:gd name="connsiteY14" fmla="*/ 866251 h 1322173"/>
              <a:gd name="connsiteX15" fmla="*/ 2094121 w 6166022"/>
              <a:gd name="connsiteY15" fmla="*/ 866251 h 1322173"/>
              <a:gd name="connsiteX16" fmla="*/ 2268631 w 6166022"/>
              <a:gd name="connsiteY16" fmla="*/ 866251 h 1322173"/>
              <a:gd name="connsiteX17" fmla="*/ 2347784 w 6166022"/>
              <a:gd name="connsiteY17" fmla="*/ 914400 h 1322173"/>
              <a:gd name="connsiteX18" fmla="*/ 2384971 w 6166022"/>
              <a:gd name="connsiteY18" fmla="*/ 911843 h 1322173"/>
              <a:gd name="connsiteX19" fmla="*/ 2443141 w 6166022"/>
              <a:gd name="connsiteY19" fmla="*/ 866251 h 1322173"/>
              <a:gd name="connsiteX20" fmla="*/ 2617651 w 6166022"/>
              <a:gd name="connsiteY20" fmla="*/ 866251 h 1322173"/>
              <a:gd name="connsiteX21" fmla="*/ 2850331 w 6166022"/>
              <a:gd name="connsiteY21" fmla="*/ 729475 h 1322173"/>
              <a:gd name="connsiteX22" fmla="*/ 3024841 w 6166022"/>
              <a:gd name="connsiteY22" fmla="*/ 683883 h 1322173"/>
              <a:gd name="connsiteX23" fmla="*/ 3083011 w 6166022"/>
              <a:gd name="connsiteY23" fmla="*/ 82065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70591 w 6166022"/>
              <a:gd name="connsiteY11" fmla="*/ 866251 h 1322173"/>
              <a:gd name="connsiteX12" fmla="*/ 1569308 w 6166022"/>
              <a:gd name="connsiteY12" fmla="*/ 889686 h 1322173"/>
              <a:gd name="connsiteX13" fmla="*/ 1686931 w 6166022"/>
              <a:gd name="connsiteY13" fmla="*/ 820659 h 1322173"/>
              <a:gd name="connsiteX14" fmla="*/ 1919611 w 6166022"/>
              <a:gd name="connsiteY14" fmla="*/ 866251 h 1322173"/>
              <a:gd name="connsiteX15" fmla="*/ 2094121 w 6166022"/>
              <a:gd name="connsiteY15" fmla="*/ 866251 h 1322173"/>
              <a:gd name="connsiteX16" fmla="*/ 2268631 w 6166022"/>
              <a:gd name="connsiteY16" fmla="*/ 866251 h 1322173"/>
              <a:gd name="connsiteX17" fmla="*/ 2347784 w 6166022"/>
              <a:gd name="connsiteY17" fmla="*/ 914400 h 1322173"/>
              <a:gd name="connsiteX18" fmla="*/ 2384971 w 6166022"/>
              <a:gd name="connsiteY18" fmla="*/ 911843 h 1322173"/>
              <a:gd name="connsiteX19" fmla="*/ 2443141 w 6166022"/>
              <a:gd name="connsiteY19" fmla="*/ 866251 h 1322173"/>
              <a:gd name="connsiteX20" fmla="*/ 2617651 w 6166022"/>
              <a:gd name="connsiteY20" fmla="*/ 866251 h 1322173"/>
              <a:gd name="connsiteX21" fmla="*/ 2850331 w 6166022"/>
              <a:gd name="connsiteY21" fmla="*/ 729475 h 1322173"/>
              <a:gd name="connsiteX22" fmla="*/ 3024841 w 6166022"/>
              <a:gd name="connsiteY22" fmla="*/ 683883 h 1322173"/>
              <a:gd name="connsiteX23" fmla="*/ 3083011 w 6166022"/>
              <a:gd name="connsiteY23" fmla="*/ 82065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70591 w 6166022"/>
              <a:gd name="connsiteY11" fmla="*/ 866251 h 1322173"/>
              <a:gd name="connsiteX12" fmla="*/ 1569308 w 6166022"/>
              <a:gd name="connsiteY12" fmla="*/ 889686 h 1322173"/>
              <a:gd name="connsiteX13" fmla="*/ 1686931 w 6166022"/>
              <a:gd name="connsiteY13" fmla="*/ 820659 h 1322173"/>
              <a:gd name="connsiteX14" fmla="*/ 1919611 w 6166022"/>
              <a:gd name="connsiteY14" fmla="*/ 866251 h 1322173"/>
              <a:gd name="connsiteX15" fmla="*/ 2094121 w 6166022"/>
              <a:gd name="connsiteY15" fmla="*/ 866251 h 1322173"/>
              <a:gd name="connsiteX16" fmla="*/ 2268631 w 6166022"/>
              <a:gd name="connsiteY16" fmla="*/ 866251 h 1322173"/>
              <a:gd name="connsiteX17" fmla="*/ 2347784 w 6166022"/>
              <a:gd name="connsiteY17" fmla="*/ 914400 h 1322173"/>
              <a:gd name="connsiteX18" fmla="*/ 2384971 w 6166022"/>
              <a:gd name="connsiteY18" fmla="*/ 911843 h 1322173"/>
              <a:gd name="connsiteX19" fmla="*/ 2443141 w 6166022"/>
              <a:gd name="connsiteY19" fmla="*/ 866251 h 1322173"/>
              <a:gd name="connsiteX20" fmla="*/ 2617651 w 6166022"/>
              <a:gd name="connsiteY20" fmla="*/ 866251 h 1322173"/>
              <a:gd name="connsiteX21" fmla="*/ 2850331 w 6166022"/>
              <a:gd name="connsiteY21" fmla="*/ 729475 h 1322173"/>
              <a:gd name="connsiteX22" fmla="*/ 3024841 w 6166022"/>
              <a:gd name="connsiteY22" fmla="*/ 683883 h 1322173"/>
              <a:gd name="connsiteX23" fmla="*/ 3083011 w 6166022"/>
              <a:gd name="connsiteY23" fmla="*/ 82065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70591 w 6166022"/>
              <a:gd name="connsiteY11" fmla="*/ 866251 h 1322173"/>
              <a:gd name="connsiteX12" fmla="*/ 1569308 w 6166022"/>
              <a:gd name="connsiteY12" fmla="*/ 889686 h 1322173"/>
              <a:gd name="connsiteX13" fmla="*/ 1686931 w 6166022"/>
              <a:gd name="connsiteY13" fmla="*/ 866251 h 1322173"/>
              <a:gd name="connsiteX14" fmla="*/ 1919611 w 6166022"/>
              <a:gd name="connsiteY14" fmla="*/ 866251 h 1322173"/>
              <a:gd name="connsiteX15" fmla="*/ 2094121 w 6166022"/>
              <a:gd name="connsiteY15" fmla="*/ 866251 h 1322173"/>
              <a:gd name="connsiteX16" fmla="*/ 2268631 w 6166022"/>
              <a:gd name="connsiteY16" fmla="*/ 866251 h 1322173"/>
              <a:gd name="connsiteX17" fmla="*/ 2347784 w 6166022"/>
              <a:gd name="connsiteY17" fmla="*/ 914400 h 1322173"/>
              <a:gd name="connsiteX18" fmla="*/ 2384971 w 6166022"/>
              <a:gd name="connsiteY18" fmla="*/ 911843 h 1322173"/>
              <a:gd name="connsiteX19" fmla="*/ 2443141 w 6166022"/>
              <a:gd name="connsiteY19" fmla="*/ 866251 h 1322173"/>
              <a:gd name="connsiteX20" fmla="*/ 2617651 w 6166022"/>
              <a:gd name="connsiteY20" fmla="*/ 866251 h 1322173"/>
              <a:gd name="connsiteX21" fmla="*/ 2850331 w 6166022"/>
              <a:gd name="connsiteY21" fmla="*/ 729475 h 1322173"/>
              <a:gd name="connsiteX22" fmla="*/ 3024841 w 6166022"/>
              <a:gd name="connsiteY22" fmla="*/ 683883 h 1322173"/>
              <a:gd name="connsiteX23" fmla="*/ 3083011 w 6166022"/>
              <a:gd name="connsiteY23" fmla="*/ 82065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69308 w 6166022"/>
              <a:gd name="connsiteY12" fmla="*/ 889686 h 1322173"/>
              <a:gd name="connsiteX13" fmla="*/ 1686931 w 6166022"/>
              <a:gd name="connsiteY13" fmla="*/ 866251 h 1322173"/>
              <a:gd name="connsiteX14" fmla="*/ 1919611 w 6166022"/>
              <a:gd name="connsiteY14" fmla="*/ 866251 h 1322173"/>
              <a:gd name="connsiteX15" fmla="*/ 2094121 w 6166022"/>
              <a:gd name="connsiteY15" fmla="*/ 866251 h 1322173"/>
              <a:gd name="connsiteX16" fmla="*/ 2268631 w 6166022"/>
              <a:gd name="connsiteY16" fmla="*/ 866251 h 1322173"/>
              <a:gd name="connsiteX17" fmla="*/ 2347784 w 6166022"/>
              <a:gd name="connsiteY17" fmla="*/ 914400 h 1322173"/>
              <a:gd name="connsiteX18" fmla="*/ 2384971 w 6166022"/>
              <a:gd name="connsiteY18" fmla="*/ 911843 h 1322173"/>
              <a:gd name="connsiteX19" fmla="*/ 2443141 w 6166022"/>
              <a:gd name="connsiteY19" fmla="*/ 866251 h 1322173"/>
              <a:gd name="connsiteX20" fmla="*/ 2617651 w 6166022"/>
              <a:gd name="connsiteY20" fmla="*/ 866251 h 1322173"/>
              <a:gd name="connsiteX21" fmla="*/ 2850331 w 6166022"/>
              <a:gd name="connsiteY21" fmla="*/ 729475 h 1322173"/>
              <a:gd name="connsiteX22" fmla="*/ 3024841 w 6166022"/>
              <a:gd name="connsiteY22" fmla="*/ 683883 h 1322173"/>
              <a:gd name="connsiteX23" fmla="*/ 3083011 w 6166022"/>
              <a:gd name="connsiteY23" fmla="*/ 82065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86931 w 6166022"/>
              <a:gd name="connsiteY13" fmla="*/ 866251 h 1322173"/>
              <a:gd name="connsiteX14" fmla="*/ 1919611 w 6166022"/>
              <a:gd name="connsiteY14" fmla="*/ 866251 h 1322173"/>
              <a:gd name="connsiteX15" fmla="*/ 2094121 w 6166022"/>
              <a:gd name="connsiteY15" fmla="*/ 866251 h 1322173"/>
              <a:gd name="connsiteX16" fmla="*/ 2268631 w 6166022"/>
              <a:gd name="connsiteY16" fmla="*/ 866251 h 1322173"/>
              <a:gd name="connsiteX17" fmla="*/ 2347784 w 6166022"/>
              <a:gd name="connsiteY17" fmla="*/ 914400 h 1322173"/>
              <a:gd name="connsiteX18" fmla="*/ 2384971 w 6166022"/>
              <a:gd name="connsiteY18" fmla="*/ 911843 h 1322173"/>
              <a:gd name="connsiteX19" fmla="*/ 2443141 w 6166022"/>
              <a:gd name="connsiteY19" fmla="*/ 866251 h 1322173"/>
              <a:gd name="connsiteX20" fmla="*/ 2617651 w 6166022"/>
              <a:gd name="connsiteY20" fmla="*/ 866251 h 1322173"/>
              <a:gd name="connsiteX21" fmla="*/ 2850331 w 6166022"/>
              <a:gd name="connsiteY21" fmla="*/ 729475 h 1322173"/>
              <a:gd name="connsiteX22" fmla="*/ 3024841 w 6166022"/>
              <a:gd name="connsiteY22" fmla="*/ 683883 h 1322173"/>
              <a:gd name="connsiteX23" fmla="*/ 3083011 w 6166022"/>
              <a:gd name="connsiteY23" fmla="*/ 82065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268631 w 6166022"/>
              <a:gd name="connsiteY16" fmla="*/ 866251 h 1322173"/>
              <a:gd name="connsiteX17" fmla="*/ 2347784 w 6166022"/>
              <a:gd name="connsiteY17" fmla="*/ 914400 h 1322173"/>
              <a:gd name="connsiteX18" fmla="*/ 2384971 w 6166022"/>
              <a:gd name="connsiteY18" fmla="*/ 911843 h 1322173"/>
              <a:gd name="connsiteX19" fmla="*/ 2443141 w 6166022"/>
              <a:gd name="connsiteY19" fmla="*/ 866251 h 1322173"/>
              <a:gd name="connsiteX20" fmla="*/ 2617651 w 6166022"/>
              <a:gd name="connsiteY20" fmla="*/ 866251 h 1322173"/>
              <a:gd name="connsiteX21" fmla="*/ 2850331 w 6166022"/>
              <a:gd name="connsiteY21" fmla="*/ 729475 h 1322173"/>
              <a:gd name="connsiteX22" fmla="*/ 3024841 w 6166022"/>
              <a:gd name="connsiteY22" fmla="*/ 683883 h 1322173"/>
              <a:gd name="connsiteX23" fmla="*/ 3083011 w 6166022"/>
              <a:gd name="connsiteY23" fmla="*/ 82065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26863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850331 w 6166022"/>
              <a:gd name="connsiteY20" fmla="*/ 729475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200400 w 6166022"/>
              <a:gd name="connsiteY24" fmla="*/ 1013254 h 1322173"/>
              <a:gd name="connsiteX25" fmla="*/ 3257521 w 6166022"/>
              <a:gd name="connsiteY25" fmla="*/ 1139804 h 1322173"/>
              <a:gd name="connsiteX26" fmla="*/ 3432031 w 6166022"/>
              <a:gd name="connsiteY26" fmla="*/ 1139804 h 1322173"/>
              <a:gd name="connsiteX27" fmla="*/ 3571103 w 6166022"/>
              <a:gd name="connsiteY27" fmla="*/ 976184 h 1322173"/>
              <a:gd name="connsiteX28" fmla="*/ 3664711 w 6166022"/>
              <a:gd name="connsiteY28" fmla="*/ 866251 h 1322173"/>
              <a:gd name="connsiteX29" fmla="*/ 3897391 w 6166022"/>
              <a:gd name="connsiteY29" fmla="*/ 683883 h 1322173"/>
              <a:gd name="connsiteX30" fmla="*/ 4013731 w 6166022"/>
              <a:gd name="connsiteY30" fmla="*/ 683883 h 1322173"/>
              <a:gd name="connsiteX31" fmla="*/ 4188241 w 6166022"/>
              <a:gd name="connsiteY31" fmla="*/ 911843 h 1322173"/>
              <a:gd name="connsiteX32" fmla="*/ 4547286 w 6166022"/>
              <a:gd name="connsiteY32" fmla="*/ 926757 h 1322173"/>
              <a:gd name="connsiteX33" fmla="*/ 4831492 w 6166022"/>
              <a:gd name="connsiteY33" fmla="*/ 926757 h 1322173"/>
              <a:gd name="connsiteX34" fmla="*/ 5002622 w 6166022"/>
              <a:gd name="connsiteY34" fmla="*/ 866251 h 1322173"/>
              <a:gd name="connsiteX35" fmla="*/ 5293472 w 6166022"/>
              <a:gd name="connsiteY35" fmla="*/ 820659 h 1322173"/>
              <a:gd name="connsiteX36" fmla="*/ 5467982 w 6166022"/>
              <a:gd name="connsiteY36" fmla="*/ 866251 h 1322173"/>
              <a:gd name="connsiteX37" fmla="*/ 5585254 w 6166022"/>
              <a:gd name="connsiteY37" fmla="*/ 790832 h 1322173"/>
              <a:gd name="connsiteX38" fmla="*/ 5733535 w 6166022"/>
              <a:gd name="connsiteY38" fmla="*/ 704335 h 1322173"/>
              <a:gd name="connsiteX39" fmla="*/ 5931243 w 6166022"/>
              <a:gd name="connsiteY39" fmla="*/ 556054 h 1322173"/>
              <a:gd name="connsiteX40" fmla="*/ 6054811 w 6166022"/>
              <a:gd name="connsiteY40" fmla="*/ 308919 h 1322173"/>
              <a:gd name="connsiteX41" fmla="*/ 6128951 w 6166022"/>
              <a:gd name="connsiteY41" fmla="*/ 172995 h 1322173"/>
              <a:gd name="connsiteX42" fmla="*/ 6141308 w 6166022"/>
              <a:gd name="connsiteY42" fmla="*/ 172995 h 1322173"/>
              <a:gd name="connsiteX43" fmla="*/ 6166022 w 6166022"/>
              <a:gd name="connsiteY43" fmla="*/ 1322173 h 1322173"/>
              <a:gd name="connsiteX44" fmla="*/ 0 w 6166022"/>
              <a:gd name="connsiteY44" fmla="*/ 1297459 h 1322173"/>
              <a:gd name="connsiteX45" fmla="*/ 12357 w 6166022"/>
              <a:gd name="connsiteY45"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32680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850331 w 6166022"/>
              <a:gd name="connsiteY20" fmla="*/ 729475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200400 w 6166022"/>
              <a:gd name="connsiteY24" fmla="*/ 1013254 h 1322173"/>
              <a:gd name="connsiteX25" fmla="*/ 3257521 w 6166022"/>
              <a:gd name="connsiteY25" fmla="*/ 1139804 h 1322173"/>
              <a:gd name="connsiteX26" fmla="*/ 3432031 w 6166022"/>
              <a:gd name="connsiteY26" fmla="*/ 1139804 h 1322173"/>
              <a:gd name="connsiteX27" fmla="*/ 3571103 w 6166022"/>
              <a:gd name="connsiteY27" fmla="*/ 976184 h 1322173"/>
              <a:gd name="connsiteX28" fmla="*/ 3664711 w 6166022"/>
              <a:gd name="connsiteY28" fmla="*/ 866251 h 1322173"/>
              <a:gd name="connsiteX29" fmla="*/ 3897391 w 6166022"/>
              <a:gd name="connsiteY29" fmla="*/ 683883 h 1322173"/>
              <a:gd name="connsiteX30" fmla="*/ 4013731 w 6166022"/>
              <a:gd name="connsiteY30" fmla="*/ 683883 h 1322173"/>
              <a:gd name="connsiteX31" fmla="*/ 4188241 w 6166022"/>
              <a:gd name="connsiteY31" fmla="*/ 911843 h 1322173"/>
              <a:gd name="connsiteX32" fmla="*/ 4547286 w 6166022"/>
              <a:gd name="connsiteY32" fmla="*/ 926757 h 1322173"/>
              <a:gd name="connsiteX33" fmla="*/ 4831492 w 6166022"/>
              <a:gd name="connsiteY33" fmla="*/ 926757 h 1322173"/>
              <a:gd name="connsiteX34" fmla="*/ 5002622 w 6166022"/>
              <a:gd name="connsiteY34" fmla="*/ 866251 h 1322173"/>
              <a:gd name="connsiteX35" fmla="*/ 5293472 w 6166022"/>
              <a:gd name="connsiteY35" fmla="*/ 820659 h 1322173"/>
              <a:gd name="connsiteX36" fmla="*/ 5467982 w 6166022"/>
              <a:gd name="connsiteY36" fmla="*/ 866251 h 1322173"/>
              <a:gd name="connsiteX37" fmla="*/ 5585254 w 6166022"/>
              <a:gd name="connsiteY37" fmla="*/ 790832 h 1322173"/>
              <a:gd name="connsiteX38" fmla="*/ 5733535 w 6166022"/>
              <a:gd name="connsiteY38" fmla="*/ 704335 h 1322173"/>
              <a:gd name="connsiteX39" fmla="*/ 5931243 w 6166022"/>
              <a:gd name="connsiteY39" fmla="*/ 556054 h 1322173"/>
              <a:gd name="connsiteX40" fmla="*/ 6054811 w 6166022"/>
              <a:gd name="connsiteY40" fmla="*/ 308919 h 1322173"/>
              <a:gd name="connsiteX41" fmla="*/ 6128951 w 6166022"/>
              <a:gd name="connsiteY41" fmla="*/ 172995 h 1322173"/>
              <a:gd name="connsiteX42" fmla="*/ 6141308 w 6166022"/>
              <a:gd name="connsiteY42" fmla="*/ 172995 h 1322173"/>
              <a:gd name="connsiteX43" fmla="*/ 6166022 w 6166022"/>
              <a:gd name="connsiteY43" fmla="*/ 1322173 h 1322173"/>
              <a:gd name="connsiteX44" fmla="*/ 0 w 6166022"/>
              <a:gd name="connsiteY44" fmla="*/ 1297459 h 1322173"/>
              <a:gd name="connsiteX45" fmla="*/ 12357 w 6166022"/>
              <a:gd name="connsiteY45"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32680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850331 w 6166022"/>
              <a:gd name="connsiteY20" fmla="*/ 729475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200400 w 6166022"/>
              <a:gd name="connsiteY24" fmla="*/ 1013254 h 1322173"/>
              <a:gd name="connsiteX25" fmla="*/ 3257521 w 6166022"/>
              <a:gd name="connsiteY25" fmla="*/ 1139804 h 1322173"/>
              <a:gd name="connsiteX26" fmla="*/ 3432031 w 6166022"/>
              <a:gd name="connsiteY26" fmla="*/ 1139804 h 1322173"/>
              <a:gd name="connsiteX27" fmla="*/ 3571103 w 6166022"/>
              <a:gd name="connsiteY27" fmla="*/ 976184 h 1322173"/>
              <a:gd name="connsiteX28" fmla="*/ 3664711 w 6166022"/>
              <a:gd name="connsiteY28" fmla="*/ 866251 h 1322173"/>
              <a:gd name="connsiteX29" fmla="*/ 3897391 w 6166022"/>
              <a:gd name="connsiteY29" fmla="*/ 683883 h 1322173"/>
              <a:gd name="connsiteX30" fmla="*/ 4013731 w 6166022"/>
              <a:gd name="connsiteY30" fmla="*/ 683883 h 1322173"/>
              <a:gd name="connsiteX31" fmla="*/ 4188241 w 6166022"/>
              <a:gd name="connsiteY31" fmla="*/ 911843 h 1322173"/>
              <a:gd name="connsiteX32" fmla="*/ 4537261 w 6166022"/>
              <a:gd name="connsiteY32" fmla="*/ 911843 h 1322173"/>
              <a:gd name="connsiteX33" fmla="*/ 4831492 w 6166022"/>
              <a:gd name="connsiteY33" fmla="*/ 926757 h 1322173"/>
              <a:gd name="connsiteX34" fmla="*/ 5002622 w 6166022"/>
              <a:gd name="connsiteY34" fmla="*/ 866251 h 1322173"/>
              <a:gd name="connsiteX35" fmla="*/ 5293472 w 6166022"/>
              <a:gd name="connsiteY35" fmla="*/ 820659 h 1322173"/>
              <a:gd name="connsiteX36" fmla="*/ 5467982 w 6166022"/>
              <a:gd name="connsiteY36" fmla="*/ 866251 h 1322173"/>
              <a:gd name="connsiteX37" fmla="*/ 5585254 w 6166022"/>
              <a:gd name="connsiteY37" fmla="*/ 790832 h 1322173"/>
              <a:gd name="connsiteX38" fmla="*/ 5733535 w 6166022"/>
              <a:gd name="connsiteY38" fmla="*/ 704335 h 1322173"/>
              <a:gd name="connsiteX39" fmla="*/ 5931243 w 6166022"/>
              <a:gd name="connsiteY39" fmla="*/ 556054 h 1322173"/>
              <a:gd name="connsiteX40" fmla="*/ 6054811 w 6166022"/>
              <a:gd name="connsiteY40" fmla="*/ 308919 h 1322173"/>
              <a:gd name="connsiteX41" fmla="*/ 6128951 w 6166022"/>
              <a:gd name="connsiteY41" fmla="*/ 172995 h 1322173"/>
              <a:gd name="connsiteX42" fmla="*/ 6141308 w 6166022"/>
              <a:gd name="connsiteY42" fmla="*/ 172995 h 1322173"/>
              <a:gd name="connsiteX43" fmla="*/ 6166022 w 6166022"/>
              <a:gd name="connsiteY43" fmla="*/ 1322173 h 1322173"/>
              <a:gd name="connsiteX44" fmla="*/ 0 w 6166022"/>
              <a:gd name="connsiteY44" fmla="*/ 1297459 h 1322173"/>
              <a:gd name="connsiteX45" fmla="*/ 12357 w 6166022"/>
              <a:gd name="connsiteY45"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32680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850331 w 6166022"/>
              <a:gd name="connsiteY20" fmla="*/ 729475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200400 w 6166022"/>
              <a:gd name="connsiteY24" fmla="*/ 1013254 h 1322173"/>
              <a:gd name="connsiteX25" fmla="*/ 3257521 w 6166022"/>
              <a:gd name="connsiteY25" fmla="*/ 1139804 h 1322173"/>
              <a:gd name="connsiteX26" fmla="*/ 3432031 w 6166022"/>
              <a:gd name="connsiteY26" fmla="*/ 1139804 h 1322173"/>
              <a:gd name="connsiteX27" fmla="*/ 3571103 w 6166022"/>
              <a:gd name="connsiteY27" fmla="*/ 976184 h 1322173"/>
              <a:gd name="connsiteX28" fmla="*/ 3664711 w 6166022"/>
              <a:gd name="connsiteY28" fmla="*/ 866251 h 1322173"/>
              <a:gd name="connsiteX29" fmla="*/ 3897391 w 6166022"/>
              <a:gd name="connsiteY29" fmla="*/ 683883 h 1322173"/>
              <a:gd name="connsiteX30" fmla="*/ 4013731 w 6166022"/>
              <a:gd name="connsiteY30" fmla="*/ 683883 h 1322173"/>
              <a:gd name="connsiteX31" fmla="*/ 4188241 w 6166022"/>
              <a:gd name="connsiteY31" fmla="*/ 911843 h 1322173"/>
              <a:gd name="connsiteX32" fmla="*/ 4374839 w 6166022"/>
              <a:gd name="connsiteY32" fmla="*/ 914212 h 1322173"/>
              <a:gd name="connsiteX33" fmla="*/ 4537261 w 6166022"/>
              <a:gd name="connsiteY33" fmla="*/ 911843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32680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850331 w 6166022"/>
              <a:gd name="connsiteY20" fmla="*/ 729475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200400 w 6166022"/>
              <a:gd name="connsiteY24" fmla="*/ 1013254 h 1322173"/>
              <a:gd name="connsiteX25" fmla="*/ 3257521 w 6166022"/>
              <a:gd name="connsiteY25" fmla="*/ 1139804 h 1322173"/>
              <a:gd name="connsiteX26" fmla="*/ 3432031 w 6166022"/>
              <a:gd name="connsiteY26" fmla="*/ 1139804 h 1322173"/>
              <a:gd name="connsiteX27" fmla="*/ 3571103 w 6166022"/>
              <a:gd name="connsiteY27" fmla="*/ 976184 h 1322173"/>
              <a:gd name="connsiteX28" fmla="*/ 3664711 w 6166022"/>
              <a:gd name="connsiteY28" fmla="*/ 866251 h 1322173"/>
              <a:gd name="connsiteX29" fmla="*/ 3897391 w 6166022"/>
              <a:gd name="connsiteY29" fmla="*/ 683883 h 1322173"/>
              <a:gd name="connsiteX30" fmla="*/ 4013731 w 6166022"/>
              <a:gd name="connsiteY30" fmla="*/ 683883 h 1322173"/>
              <a:gd name="connsiteX31" fmla="*/ 4188241 w 6166022"/>
              <a:gd name="connsiteY31" fmla="*/ 911843 h 1322173"/>
              <a:gd name="connsiteX32" fmla="*/ 4420921 w 6166022"/>
              <a:gd name="connsiteY32" fmla="*/ 911843 h 1322173"/>
              <a:gd name="connsiteX33" fmla="*/ 4537261 w 6166022"/>
              <a:gd name="connsiteY33" fmla="*/ 911843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32680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850331 w 6166022"/>
              <a:gd name="connsiteY20" fmla="*/ 729475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200400 w 6166022"/>
              <a:gd name="connsiteY24" fmla="*/ 1013254 h 1322173"/>
              <a:gd name="connsiteX25" fmla="*/ 3257521 w 6166022"/>
              <a:gd name="connsiteY25" fmla="*/ 1139804 h 1322173"/>
              <a:gd name="connsiteX26" fmla="*/ 3432031 w 6166022"/>
              <a:gd name="connsiteY26" fmla="*/ 1139804 h 1322173"/>
              <a:gd name="connsiteX27" fmla="*/ 3571103 w 6166022"/>
              <a:gd name="connsiteY27" fmla="*/ 976184 h 1322173"/>
              <a:gd name="connsiteX28" fmla="*/ 3664711 w 6166022"/>
              <a:gd name="connsiteY28" fmla="*/ 866251 h 1322173"/>
              <a:gd name="connsiteX29" fmla="*/ 3897391 w 6166022"/>
              <a:gd name="connsiteY29" fmla="*/ 683883 h 1322173"/>
              <a:gd name="connsiteX30" fmla="*/ 4013731 w 6166022"/>
              <a:gd name="connsiteY30" fmla="*/ 683883 h 1322173"/>
              <a:gd name="connsiteX31" fmla="*/ 4188241 w 6166022"/>
              <a:gd name="connsiteY31" fmla="*/ 911843 h 1322173"/>
              <a:gd name="connsiteX32" fmla="*/ 4420921 w 6166022"/>
              <a:gd name="connsiteY32" fmla="*/ 911843 h 1322173"/>
              <a:gd name="connsiteX33" fmla="*/ 4492690 w 6166022"/>
              <a:gd name="connsiteY33" fmla="*/ 910659 h 1322173"/>
              <a:gd name="connsiteX34" fmla="*/ 4537261 w 6166022"/>
              <a:gd name="connsiteY34" fmla="*/ 911843 h 1322173"/>
              <a:gd name="connsiteX35" fmla="*/ 4831492 w 6166022"/>
              <a:gd name="connsiteY35" fmla="*/ 926757 h 1322173"/>
              <a:gd name="connsiteX36" fmla="*/ 5002622 w 6166022"/>
              <a:gd name="connsiteY36" fmla="*/ 866251 h 1322173"/>
              <a:gd name="connsiteX37" fmla="*/ 5293472 w 6166022"/>
              <a:gd name="connsiteY37" fmla="*/ 820659 h 1322173"/>
              <a:gd name="connsiteX38" fmla="*/ 5467982 w 6166022"/>
              <a:gd name="connsiteY38" fmla="*/ 866251 h 1322173"/>
              <a:gd name="connsiteX39" fmla="*/ 5585254 w 6166022"/>
              <a:gd name="connsiteY39" fmla="*/ 790832 h 1322173"/>
              <a:gd name="connsiteX40" fmla="*/ 5733535 w 6166022"/>
              <a:gd name="connsiteY40" fmla="*/ 704335 h 1322173"/>
              <a:gd name="connsiteX41" fmla="*/ 5931243 w 6166022"/>
              <a:gd name="connsiteY41" fmla="*/ 556054 h 1322173"/>
              <a:gd name="connsiteX42" fmla="*/ 6054811 w 6166022"/>
              <a:gd name="connsiteY42" fmla="*/ 308919 h 1322173"/>
              <a:gd name="connsiteX43" fmla="*/ 6128951 w 6166022"/>
              <a:gd name="connsiteY43" fmla="*/ 172995 h 1322173"/>
              <a:gd name="connsiteX44" fmla="*/ 6141308 w 6166022"/>
              <a:gd name="connsiteY44" fmla="*/ 172995 h 1322173"/>
              <a:gd name="connsiteX45" fmla="*/ 6166022 w 6166022"/>
              <a:gd name="connsiteY45" fmla="*/ 1322173 h 1322173"/>
              <a:gd name="connsiteX46" fmla="*/ 0 w 6166022"/>
              <a:gd name="connsiteY46" fmla="*/ 1297459 h 1322173"/>
              <a:gd name="connsiteX47" fmla="*/ 12357 w 6166022"/>
              <a:gd name="connsiteY47"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32680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850331 w 6166022"/>
              <a:gd name="connsiteY20" fmla="*/ 729475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200400 w 6166022"/>
              <a:gd name="connsiteY24" fmla="*/ 1013254 h 1322173"/>
              <a:gd name="connsiteX25" fmla="*/ 3257521 w 6166022"/>
              <a:gd name="connsiteY25" fmla="*/ 1139804 h 1322173"/>
              <a:gd name="connsiteX26" fmla="*/ 3432031 w 6166022"/>
              <a:gd name="connsiteY26" fmla="*/ 1139804 h 1322173"/>
              <a:gd name="connsiteX27" fmla="*/ 3571103 w 6166022"/>
              <a:gd name="connsiteY27" fmla="*/ 976184 h 1322173"/>
              <a:gd name="connsiteX28" fmla="*/ 3664711 w 6166022"/>
              <a:gd name="connsiteY28" fmla="*/ 866251 h 1322173"/>
              <a:gd name="connsiteX29" fmla="*/ 3897391 w 6166022"/>
              <a:gd name="connsiteY29" fmla="*/ 683883 h 1322173"/>
              <a:gd name="connsiteX30" fmla="*/ 4013731 w 6166022"/>
              <a:gd name="connsiteY30" fmla="*/ 683883 h 1322173"/>
              <a:gd name="connsiteX31" fmla="*/ 4188241 w 6166022"/>
              <a:gd name="connsiteY31" fmla="*/ 911843 h 1322173"/>
              <a:gd name="connsiteX32" fmla="*/ 4420921 w 6166022"/>
              <a:gd name="connsiteY32" fmla="*/ 911843 h 1322173"/>
              <a:gd name="connsiteX33" fmla="*/ 4479091 w 6166022"/>
              <a:gd name="connsiteY33" fmla="*/ 957436 h 1322173"/>
              <a:gd name="connsiteX34" fmla="*/ 4537261 w 6166022"/>
              <a:gd name="connsiteY34" fmla="*/ 911843 h 1322173"/>
              <a:gd name="connsiteX35" fmla="*/ 4831492 w 6166022"/>
              <a:gd name="connsiteY35" fmla="*/ 926757 h 1322173"/>
              <a:gd name="connsiteX36" fmla="*/ 5002622 w 6166022"/>
              <a:gd name="connsiteY36" fmla="*/ 866251 h 1322173"/>
              <a:gd name="connsiteX37" fmla="*/ 5293472 w 6166022"/>
              <a:gd name="connsiteY37" fmla="*/ 820659 h 1322173"/>
              <a:gd name="connsiteX38" fmla="*/ 5467982 w 6166022"/>
              <a:gd name="connsiteY38" fmla="*/ 866251 h 1322173"/>
              <a:gd name="connsiteX39" fmla="*/ 5585254 w 6166022"/>
              <a:gd name="connsiteY39" fmla="*/ 790832 h 1322173"/>
              <a:gd name="connsiteX40" fmla="*/ 5733535 w 6166022"/>
              <a:gd name="connsiteY40" fmla="*/ 704335 h 1322173"/>
              <a:gd name="connsiteX41" fmla="*/ 5931243 w 6166022"/>
              <a:gd name="connsiteY41" fmla="*/ 556054 h 1322173"/>
              <a:gd name="connsiteX42" fmla="*/ 6054811 w 6166022"/>
              <a:gd name="connsiteY42" fmla="*/ 308919 h 1322173"/>
              <a:gd name="connsiteX43" fmla="*/ 6128951 w 6166022"/>
              <a:gd name="connsiteY43" fmla="*/ 172995 h 1322173"/>
              <a:gd name="connsiteX44" fmla="*/ 6141308 w 6166022"/>
              <a:gd name="connsiteY44" fmla="*/ 172995 h 1322173"/>
              <a:gd name="connsiteX45" fmla="*/ 6166022 w 6166022"/>
              <a:gd name="connsiteY45" fmla="*/ 1322173 h 1322173"/>
              <a:gd name="connsiteX46" fmla="*/ 0 w 6166022"/>
              <a:gd name="connsiteY46" fmla="*/ 1297459 h 1322173"/>
              <a:gd name="connsiteX47" fmla="*/ 12357 w 6166022"/>
              <a:gd name="connsiteY47"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32680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850331 w 6166022"/>
              <a:gd name="connsiteY20" fmla="*/ 729475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200400 w 6166022"/>
              <a:gd name="connsiteY24" fmla="*/ 1013254 h 1322173"/>
              <a:gd name="connsiteX25" fmla="*/ 3257521 w 6166022"/>
              <a:gd name="connsiteY25" fmla="*/ 1139804 h 1322173"/>
              <a:gd name="connsiteX26" fmla="*/ 3432031 w 6166022"/>
              <a:gd name="connsiteY26" fmla="*/ 1139804 h 1322173"/>
              <a:gd name="connsiteX27" fmla="*/ 3571103 w 6166022"/>
              <a:gd name="connsiteY27" fmla="*/ 976184 h 1322173"/>
              <a:gd name="connsiteX28" fmla="*/ 3664711 w 6166022"/>
              <a:gd name="connsiteY28" fmla="*/ 866251 h 1322173"/>
              <a:gd name="connsiteX29" fmla="*/ 3839221 w 6166022"/>
              <a:gd name="connsiteY29" fmla="*/ 683883 h 1322173"/>
              <a:gd name="connsiteX30" fmla="*/ 4013731 w 6166022"/>
              <a:gd name="connsiteY30" fmla="*/ 683883 h 1322173"/>
              <a:gd name="connsiteX31" fmla="*/ 4188241 w 6166022"/>
              <a:gd name="connsiteY31" fmla="*/ 911843 h 1322173"/>
              <a:gd name="connsiteX32" fmla="*/ 4420921 w 6166022"/>
              <a:gd name="connsiteY32" fmla="*/ 911843 h 1322173"/>
              <a:gd name="connsiteX33" fmla="*/ 4479091 w 6166022"/>
              <a:gd name="connsiteY33" fmla="*/ 957436 h 1322173"/>
              <a:gd name="connsiteX34" fmla="*/ 4537261 w 6166022"/>
              <a:gd name="connsiteY34" fmla="*/ 911843 h 1322173"/>
              <a:gd name="connsiteX35" fmla="*/ 4831492 w 6166022"/>
              <a:gd name="connsiteY35" fmla="*/ 926757 h 1322173"/>
              <a:gd name="connsiteX36" fmla="*/ 5002622 w 6166022"/>
              <a:gd name="connsiteY36" fmla="*/ 866251 h 1322173"/>
              <a:gd name="connsiteX37" fmla="*/ 5293472 w 6166022"/>
              <a:gd name="connsiteY37" fmla="*/ 820659 h 1322173"/>
              <a:gd name="connsiteX38" fmla="*/ 5467982 w 6166022"/>
              <a:gd name="connsiteY38" fmla="*/ 866251 h 1322173"/>
              <a:gd name="connsiteX39" fmla="*/ 5585254 w 6166022"/>
              <a:gd name="connsiteY39" fmla="*/ 790832 h 1322173"/>
              <a:gd name="connsiteX40" fmla="*/ 5733535 w 6166022"/>
              <a:gd name="connsiteY40" fmla="*/ 704335 h 1322173"/>
              <a:gd name="connsiteX41" fmla="*/ 5931243 w 6166022"/>
              <a:gd name="connsiteY41" fmla="*/ 556054 h 1322173"/>
              <a:gd name="connsiteX42" fmla="*/ 6054811 w 6166022"/>
              <a:gd name="connsiteY42" fmla="*/ 308919 h 1322173"/>
              <a:gd name="connsiteX43" fmla="*/ 6128951 w 6166022"/>
              <a:gd name="connsiteY43" fmla="*/ 172995 h 1322173"/>
              <a:gd name="connsiteX44" fmla="*/ 6141308 w 6166022"/>
              <a:gd name="connsiteY44" fmla="*/ 172995 h 1322173"/>
              <a:gd name="connsiteX45" fmla="*/ 6166022 w 6166022"/>
              <a:gd name="connsiteY45" fmla="*/ 1322173 h 1322173"/>
              <a:gd name="connsiteX46" fmla="*/ 0 w 6166022"/>
              <a:gd name="connsiteY46" fmla="*/ 1297459 h 1322173"/>
              <a:gd name="connsiteX47" fmla="*/ 12357 w 6166022"/>
              <a:gd name="connsiteY47"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32680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850331 w 6166022"/>
              <a:gd name="connsiteY20" fmla="*/ 729475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200400 w 6166022"/>
              <a:gd name="connsiteY24" fmla="*/ 1013254 h 1322173"/>
              <a:gd name="connsiteX25" fmla="*/ 3257521 w 6166022"/>
              <a:gd name="connsiteY25" fmla="*/ 1139804 h 1322173"/>
              <a:gd name="connsiteX26" fmla="*/ 3432031 w 6166022"/>
              <a:gd name="connsiteY26" fmla="*/ 1139804 h 1322173"/>
              <a:gd name="connsiteX27" fmla="*/ 3571103 w 6166022"/>
              <a:gd name="connsiteY27" fmla="*/ 976184 h 1322173"/>
              <a:gd name="connsiteX28" fmla="*/ 3664711 w 6166022"/>
              <a:gd name="connsiteY28" fmla="*/ 866251 h 1322173"/>
              <a:gd name="connsiteX29" fmla="*/ 3839221 w 6166022"/>
              <a:gd name="connsiteY29" fmla="*/ 683883 h 1322173"/>
              <a:gd name="connsiteX30" fmla="*/ 3955561 w 6166022"/>
              <a:gd name="connsiteY30" fmla="*/ 683883 h 1322173"/>
              <a:gd name="connsiteX31" fmla="*/ 4188241 w 6166022"/>
              <a:gd name="connsiteY31" fmla="*/ 911843 h 1322173"/>
              <a:gd name="connsiteX32" fmla="*/ 4420921 w 6166022"/>
              <a:gd name="connsiteY32" fmla="*/ 911843 h 1322173"/>
              <a:gd name="connsiteX33" fmla="*/ 4479091 w 6166022"/>
              <a:gd name="connsiteY33" fmla="*/ 957436 h 1322173"/>
              <a:gd name="connsiteX34" fmla="*/ 4537261 w 6166022"/>
              <a:gd name="connsiteY34" fmla="*/ 911843 h 1322173"/>
              <a:gd name="connsiteX35" fmla="*/ 4831492 w 6166022"/>
              <a:gd name="connsiteY35" fmla="*/ 926757 h 1322173"/>
              <a:gd name="connsiteX36" fmla="*/ 5002622 w 6166022"/>
              <a:gd name="connsiteY36" fmla="*/ 866251 h 1322173"/>
              <a:gd name="connsiteX37" fmla="*/ 5293472 w 6166022"/>
              <a:gd name="connsiteY37" fmla="*/ 820659 h 1322173"/>
              <a:gd name="connsiteX38" fmla="*/ 5467982 w 6166022"/>
              <a:gd name="connsiteY38" fmla="*/ 866251 h 1322173"/>
              <a:gd name="connsiteX39" fmla="*/ 5585254 w 6166022"/>
              <a:gd name="connsiteY39" fmla="*/ 790832 h 1322173"/>
              <a:gd name="connsiteX40" fmla="*/ 5733535 w 6166022"/>
              <a:gd name="connsiteY40" fmla="*/ 704335 h 1322173"/>
              <a:gd name="connsiteX41" fmla="*/ 5931243 w 6166022"/>
              <a:gd name="connsiteY41" fmla="*/ 556054 h 1322173"/>
              <a:gd name="connsiteX42" fmla="*/ 6054811 w 6166022"/>
              <a:gd name="connsiteY42" fmla="*/ 308919 h 1322173"/>
              <a:gd name="connsiteX43" fmla="*/ 6128951 w 6166022"/>
              <a:gd name="connsiteY43" fmla="*/ 172995 h 1322173"/>
              <a:gd name="connsiteX44" fmla="*/ 6141308 w 6166022"/>
              <a:gd name="connsiteY44" fmla="*/ 172995 h 1322173"/>
              <a:gd name="connsiteX45" fmla="*/ 6166022 w 6166022"/>
              <a:gd name="connsiteY45" fmla="*/ 1322173 h 1322173"/>
              <a:gd name="connsiteX46" fmla="*/ 0 w 6166022"/>
              <a:gd name="connsiteY46" fmla="*/ 1297459 h 1322173"/>
              <a:gd name="connsiteX47" fmla="*/ 12357 w 6166022"/>
              <a:gd name="connsiteY47"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32680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850331 w 6166022"/>
              <a:gd name="connsiteY20" fmla="*/ 729475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200400 w 6166022"/>
              <a:gd name="connsiteY24" fmla="*/ 1013254 h 1322173"/>
              <a:gd name="connsiteX25" fmla="*/ 3257521 w 6166022"/>
              <a:gd name="connsiteY25" fmla="*/ 1139804 h 1322173"/>
              <a:gd name="connsiteX26" fmla="*/ 3432031 w 6166022"/>
              <a:gd name="connsiteY26" fmla="*/ 1139804 h 1322173"/>
              <a:gd name="connsiteX27" fmla="*/ 3571103 w 6166022"/>
              <a:gd name="connsiteY27" fmla="*/ 976184 h 1322173"/>
              <a:gd name="connsiteX28" fmla="*/ 3664711 w 6166022"/>
              <a:gd name="connsiteY28" fmla="*/ 866251 h 1322173"/>
              <a:gd name="connsiteX29" fmla="*/ 3839221 w 6166022"/>
              <a:gd name="connsiteY29" fmla="*/ 683883 h 1322173"/>
              <a:gd name="connsiteX30" fmla="*/ 3955561 w 6166022"/>
              <a:gd name="connsiteY30" fmla="*/ 683883 h 1322173"/>
              <a:gd name="connsiteX31" fmla="*/ 4130071 w 6166022"/>
              <a:gd name="connsiteY31" fmla="*/ 911843 h 1322173"/>
              <a:gd name="connsiteX32" fmla="*/ 4420921 w 6166022"/>
              <a:gd name="connsiteY32" fmla="*/ 911843 h 1322173"/>
              <a:gd name="connsiteX33" fmla="*/ 4479091 w 6166022"/>
              <a:gd name="connsiteY33" fmla="*/ 957436 h 1322173"/>
              <a:gd name="connsiteX34" fmla="*/ 4537261 w 6166022"/>
              <a:gd name="connsiteY34" fmla="*/ 911843 h 1322173"/>
              <a:gd name="connsiteX35" fmla="*/ 4831492 w 6166022"/>
              <a:gd name="connsiteY35" fmla="*/ 926757 h 1322173"/>
              <a:gd name="connsiteX36" fmla="*/ 5002622 w 6166022"/>
              <a:gd name="connsiteY36" fmla="*/ 866251 h 1322173"/>
              <a:gd name="connsiteX37" fmla="*/ 5293472 w 6166022"/>
              <a:gd name="connsiteY37" fmla="*/ 820659 h 1322173"/>
              <a:gd name="connsiteX38" fmla="*/ 5467982 w 6166022"/>
              <a:gd name="connsiteY38" fmla="*/ 866251 h 1322173"/>
              <a:gd name="connsiteX39" fmla="*/ 5585254 w 6166022"/>
              <a:gd name="connsiteY39" fmla="*/ 790832 h 1322173"/>
              <a:gd name="connsiteX40" fmla="*/ 5733535 w 6166022"/>
              <a:gd name="connsiteY40" fmla="*/ 704335 h 1322173"/>
              <a:gd name="connsiteX41" fmla="*/ 5931243 w 6166022"/>
              <a:gd name="connsiteY41" fmla="*/ 556054 h 1322173"/>
              <a:gd name="connsiteX42" fmla="*/ 6054811 w 6166022"/>
              <a:gd name="connsiteY42" fmla="*/ 308919 h 1322173"/>
              <a:gd name="connsiteX43" fmla="*/ 6128951 w 6166022"/>
              <a:gd name="connsiteY43" fmla="*/ 172995 h 1322173"/>
              <a:gd name="connsiteX44" fmla="*/ 6141308 w 6166022"/>
              <a:gd name="connsiteY44" fmla="*/ 172995 h 1322173"/>
              <a:gd name="connsiteX45" fmla="*/ 6166022 w 6166022"/>
              <a:gd name="connsiteY45" fmla="*/ 1322173 h 1322173"/>
              <a:gd name="connsiteX46" fmla="*/ 0 w 6166022"/>
              <a:gd name="connsiteY46" fmla="*/ 1297459 h 1322173"/>
              <a:gd name="connsiteX47" fmla="*/ 12357 w 6166022"/>
              <a:gd name="connsiteY47"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32680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908501 w 6166022"/>
              <a:gd name="connsiteY20" fmla="*/ 683883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200400 w 6166022"/>
              <a:gd name="connsiteY24" fmla="*/ 1013254 h 1322173"/>
              <a:gd name="connsiteX25" fmla="*/ 3257521 w 6166022"/>
              <a:gd name="connsiteY25" fmla="*/ 1139804 h 1322173"/>
              <a:gd name="connsiteX26" fmla="*/ 3432031 w 6166022"/>
              <a:gd name="connsiteY26" fmla="*/ 1139804 h 1322173"/>
              <a:gd name="connsiteX27" fmla="*/ 3571103 w 6166022"/>
              <a:gd name="connsiteY27" fmla="*/ 976184 h 1322173"/>
              <a:gd name="connsiteX28" fmla="*/ 3664711 w 6166022"/>
              <a:gd name="connsiteY28" fmla="*/ 866251 h 1322173"/>
              <a:gd name="connsiteX29" fmla="*/ 3839221 w 6166022"/>
              <a:gd name="connsiteY29" fmla="*/ 683883 h 1322173"/>
              <a:gd name="connsiteX30" fmla="*/ 3955561 w 6166022"/>
              <a:gd name="connsiteY30" fmla="*/ 683883 h 1322173"/>
              <a:gd name="connsiteX31" fmla="*/ 4130071 w 6166022"/>
              <a:gd name="connsiteY31" fmla="*/ 911843 h 1322173"/>
              <a:gd name="connsiteX32" fmla="*/ 4420921 w 6166022"/>
              <a:gd name="connsiteY32" fmla="*/ 911843 h 1322173"/>
              <a:gd name="connsiteX33" fmla="*/ 4479091 w 6166022"/>
              <a:gd name="connsiteY33" fmla="*/ 957436 h 1322173"/>
              <a:gd name="connsiteX34" fmla="*/ 4537261 w 6166022"/>
              <a:gd name="connsiteY34" fmla="*/ 911843 h 1322173"/>
              <a:gd name="connsiteX35" fmla="*/ 4831492 w 6166022"/>
              <a:gd name="connsiteY35" fmla="*/ 926757 h 1322173"/>
              <a:gd name="connsiteX36" fmla="*/ 5002622 w 6166022"/>
              <a:gd name="connsiteY36" fmla="*/ 866251 h 1322173"/>
              <a:gd name="connsiteX37" fmla="*/ 5293472 w 6166022"/>
              <a:gd name="connsiteY37" fmla="*/ 820659 h 1322173"/>
              <a:gd name="connsiteX38" fmla="*/ 5467982 w 6166022"/>
              <a:gd name="connsiteY38" fmla="*/ 866251 h 1322173"/>
              <a:gd name="connsiteX39" fmla="*/ 5585254 w 6166022"/>
              <a:gd name="connsiteY39" fmla="*/ 790832 h 1322173"/>
              <a:gd name="connsiteX40" fmla="*/ 5733535 w 6166022"/>
              <a:gd name="connsiteY40" fmla="*/ 704335 h 1322173"/>
              <a:gd name="connsiteX41" fmla="*/ 5931243 w 6166022"/>
              <a:gd name="connsiteY41" fmla="*/ 556054 h 1322173"/>
              <a:gd name="connsiteX42" fmla="*/ 6054811 w 6166022"/>
              <a:gd name="connsiteY42" fmla="*/ 308919 h 1322173"/>
              <a:gd name="connsiteX43" fmla="*/ 6128951 w 6166022"/>
              <a:gd name="connsiteY43" fmla="*/ 172995 h 1322173"/>
              <a:gd name="connsiteX44" fmla="*/ 6141308 w 6166022"/>
              <a:gd name="connsiteY44" fmla="*/ 172995 h 1322173"/>
              <a:gd name="connsiteX45" fmla="*/ 6166022 w 6166022"/>
              <a:gd name="connsiteY45" fmla="*/ 1322173 h 1322173"/>
              <a:gd name="connsiteX46" fmla="*/ 0 w 6166022"/>
              <a:gd name="connsiteY46" fmla="*/ 1297459 h 1322173"/>
              <a:gd name="connsiteX47" fmla="*/ 12357 w 6166022"/>
              <a:gd name="connsiteY47"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32680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908501 w 6166022"/>
              <a:gd name="connsiteY20" fmla="*/ 683883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200400 w 6166022"/>
              <a:gd name="connsiteY24" fmla="*/ 1013254 h 1322173"/>
              <a:gd name="connsiteX25" fmla="*/ 3257521 w 6166022"/>
              <a:gd name="connsiteY25" fmla="*/ 1139804 h 1322173"/>
              <a:gd name="connsiteX26" fmla="*/ 3432031 w 6166022"/>
              <a:gd name="connsiteY26" fmla="*/ 1139804 h 1322173"/>
              <a:gd name="connsiteX27" fmla="*/ 3571103 w 6166022"/>
              <a:gd name="connsiteY27" fmla="*/ 976184 h 1322173"/>
              <a:gd name="connsiteX28" fmla="*/ 3664711 w 6166022"/>
              <a:gd name="connsiteY28" fmla="*/ 866251 h 1322173"/>
              <a:gd name="connsiteX29" fmla="*/ 3839221 w 6166022"/>
              <a:gd name="connsiteY29" fmla="*/ 683883 h 1322173"/>
              <a:gd name="connsiteX30" fmla="*/ 3955561 w 6166022"/>
              <a:gd name="connsiteY30" fmla="*/ 683883 h 1322173"/>
              <a:gd name="connsiteX31" fmla="*/ 4130071 w 6166022"/>
              <a:gd name="connsiteY31" fmla="*/ 911843 h 1322173"/>
              <a:gd name="connsiteX32" fmla="*/ 4420921 w 6166022"/>
              <a:gd name="connsiteY32" fmla="*/ 911843 h 1322173"/>
              <a:gd name="connsiteX33" fmla="*/ 4479091 w 6166022"/>
              <a:gd name="connsiteY33" fmla="*/ 957436 h 1322173"/>
              <a:gd name="connsiteX34" fmla="*/ 4537261 w 6166022"/>
              <a:gd name="connsiteY34" fmla="*/ 911843 h 1322173"/>
              <a:gd name="connsiteX35" fmla="*/ 4831492 w 6166022"/>
              <a:gd name="connsiteY35" fmla="*/ 926757 h 1322173"/>
              <a:gd name="connsiteX36" fmla="*/ 5002622 w 6166022"/>
              <a:gd name="connsiteY36" fmla="*/ 866251 h 1322173"/>
              <a:gd name="connsiteX37" fmla="*/ 5293472 w 6166022"/>
              <a:gd name="connsiteY37" fmla="*/ 820659 h 1322173"/>
              <a:gd name="connsiteX38" fmla="*/ 5467982 w 6166022"/>
              <a:gd name="connsiteY38" fmla="*/ 866251 h 1322173"/>
              <a:gd name="connsiteX39" fmla="*/ 5585254 w 6166022"/>
              <a:gd name="connsiteY39" fmla="*/ 790832 h 1322173"/>
              <a:gd name="connsiteX40" fmla="*/ 5733535 w 6166022"/>
              <a:gd name="connsiteY40" fmla="*/ 704335 h 1322173"/>
              <a:gd name="connsiteX41" fmla="*/ 5931243 w 6166022"/>
              <a:gd name="connsiteY41" fmla="*/ 556054 h 1322173"/>
              <a:gd name="connsiteX42" fmla="*/ 6054811 w 6166022"/>
              <a:gd name="connsiteY42" fmla="*/ 308919 h 1322173"/>
              <a:gd name="connsiteX43" fmla="*/ 6128951 w 6166022"/>
              <a:gd name="connsiteY43" fmla="*/ 172995 h 1322173"/>
              <a:gd name="connsiteX44" fmla="*/ 6141308 w 6166022"/>
              <a:gd name="connsiteY44" fmla="*/ 172995 h 1322173"/>
              <a:gd name="connsiteX45" fmla="*/ 6166022 w 6166022"/>
              <a:gd name="connsiteY45" fmla="*/ 1322173 h 1322173"/>
              <a:gd name="connsiteX46" fmla="*/ 0 w 6166022"/>
              <a:gd name="connsiteY46" fmla="*/ 1297459 h 1322173"/>
              <a:gd name="connsiteX47" fmla="*/ 12357 w 6166022"/>
              <a:gd name="connsiteY47"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32680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908501 w 6166022"/>
              <a:gd name="connsiteY20" fmla="*/ 683883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200400 w 6166022"/>
              <a:gd name="connsiteY24" fmla="*/ 1013254 h 1322173"/>
              <a:gd name="connsiteX25" fmla="*/ 3257521 w 6166022"/>
              <a:gd name="connsiteY25" fmla="*/ 1139804 h 1322173"/>
              <a:gd name="connsiteX26" fmla="*/ 3432031 w 6166022"/>
              <a:gd name="connsiteY26" fmla="*/ 1139804 h 1322173"/>
              <a:gd name="connsiteX27" fmla="*/ 3571103 w 6166022"/>
              <a:gd name="connsiteY27" fmla="*/ 976184 h 1322173"/>
              <a:gd name="connsiteX28" fmla="*/ 3664711 w 6166022"/>
              <a:gd name="connsiteY28" fmla="*/ 866251 h 1322173"/>
              <a:gd name="connsiteX29" fmla="*/ 3839221 w 6166022"/>
              <a:gd name="connsiteY29" fmla="*/ 683883 h 1322173"/>
              <a:gd name="connsiteX30" fmla="*/ 3955561 w 6166022"/>
              <a:gd name="connsiteY30" fmla="*/ 683883 h 1322173"/>
              <a:gd name="connsiteX31" fmla="*/ 4130071 w 6166022"/>
              <a:gd name="connsiteY31" fmla="*/ 911843 h 1322173"/>
              <a:gd name="connsiteX32" fmla="*/ 4420921 w 6166022"/>
              <a:gd name="connsiteY32" fmla="*/ 911843 h 1322173"/>
              <a:gd name="connsiteX33" fmla="*/ 4479091 w 6166022"/>
              <a:gd name="connsiteY33" fmla="*/ 957436 h 1322173"/>
              <a:gd name="connsiteX34" fmla="*/ 4537261 w 6166022"/>
              <a:gd name="connsiteY34" fmla="*/ 911843 h 1322173"/>
              <a:gd name="connsiteX35" fmla="*/ 4831492 w 6166022"/>
              <a:gd name="connsiteY35" fmla="*/ 926757 h 1322173"/>
              <a:gd name="connsiteX36" fmla="*/ 5002622 w 6166022"/>
              <a:gd name="connsiteY36" fmla="*/ 866251 h 1322173"/>
              <a:gd name="connsiteX37" fmla="*/ 5293472 w 6166022"/>
              <a:gd name="connsiteY37" fmla="*/ 820659 h 1322173"/>
              <a:gd name="connsiteX38" fmla="*/ 5467982 w 6166022"/>
              <a:gd name="connsiteY38" fmla="*/ 866251 h 1322173"/>
              <a:gd name="connsiteX39" fmla="*/ 5585254 w 6166022"/>
              <a:gd name="connsiteY39" fmla="*/ 790832 h 1322173"/>
              <a:gd name="connsiteX40" fmla="*/ 5733535 w 6166022"/>
              <a:gd name="connsiteY40" fmla="*/ 704335 h 1322173"/>
              <a:gd name="connsiteX41" fmla="*/ 5931243 w 6166022"/>
              <a:gd name="connsiteY41" fmla="*/ 556054 h 1322173"/>
              <a:gd name="connsiteX42" fmla="*/ 6054811 w 6166022"/>
              <a:gd name="connsiteY42" fmla="*/ 308919 h 1322173"/>
              <a:gd name="connsiteX43" fmla="*/ 6128951 w 6166022"/>
              <a:gd name="connsiteY43" fmla="*/ 172995 h 1322173"/>
              <a:gd name="connsiteX44" fmla="*/ 6141308 w 6166022"/>
              <a:gd name="connsiteY44" fmla="*/ 172995 h 1322173"/>
              <a:gd name="connsiteX45" fmla="*/ 6166022 w 6166022"/>
              <a:gd name="connsiteY45" fmla="*/ 1322173 h 1322173"/>
              <a:gd name="connsiteX46" fmla="*/ 0 w 6166022"/>
              <a:gd name="connsiteY46" fmla="*/ 1297459 h 1322173"/>
              <a:gd name="connsiteX47" fmla="*/ 12357 w 6166022"/>
              <a:gd name="connsiteY47"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32680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908501 w 6166022"/>
              <a:gd name="connsiteY20" fmla="*/ 683883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200400 w 6166022"/>
              <a:gd name="connsiteY24" fmla="*/ 1013254 h 1322173"/>
              <a:gd name="connsiteX25" fmla="*/ 3257521 w 6166022"/>
              <a:gd name="connsiteY25" fmla="*/ 1139804 h 1322173"/>
              <a:gd name="connsiteX26" fmla="*/ 3432031 w 6166022"/>
              <a:gd name="connsiteY26" fmla="*/ 1139804 h 1322173"/>
              <a:gd name="connsiteX27" fmla="*/ 3571103 w 6166022"/>
              <a:gd name="connsiteY27" fmla="*/ 976184 h 1322173"/>
              <a:gd name="connsiteX28" fmla="*/ 3664711 w 6166022"/>
              <a:gd name="connsiteY28" fmla="*/ 866251 h 1322173"/>
              <a:gd name="connsiteX29" fmla="*/ 3839221 w 6166022"/>
              <a:gd name="connsiteY29" fmla="*/ 683883 h 1322173"/>
              <a:gd name="connsiteX30" fmla="*/ 3955561 w 6166022"/>
              <a:gd name="connsiteY30" fmla="*/ 683883 h 1322173"/>
              <a:gd name="connsiteX31" fmla="*/ 4130071 w 6166022"/>
              <a:gd name="connsiteY31" fmla="*/ 911843 h 1322173"/>
              <a:gd name="connsiteX32" fmla="*/ 4420921 w 6166022"/>
              <a:gd name="connsiteY32" fmla="*/ 911843 h 1322173"/>
              <a:gd name="connsiteX33" fmla="*/ 4479091 w 6166022"/>
              <a:gd name="connsiteY33" fmla="*/ 957436 h 1322173"/>
              <a:gd name="connsiteX34" fmla="*/ 4537261 w 6166022"/>
              <a:gd name="connsiteY34" fmla="*/ 911843 h 1322173"/>
              <a:gd name="connsiteX35" fmla="*/ 4831492 w 6166022"/>
              <a:gd name="connsiteY35" fmla="*/ 926757 h 1322173"/>
              <a:gd name="connsiteX36" fmla="*/ 5002622 w 6166022"/>
              <a:gd name="connsiteY36" fmla="*/ 866251 h 1322173"/>
              <a:gd name="connsiteX37" fmla="*/ 5293472 w 6166022"/>
              <a:gd name="connsiteY37" fmla="*/ 820659 h 1322173"/>
              <a:gd name="connsiteX38" fmla="*/ 5467982 w 6166022"/>
              <a:gd name="connsiteY38" fmla="*/ 866251 h 1322173"/>
              <a:gd name="connsiteX39" fmla="*/ 5585254 w 6166022"/>
              <a:gd name="connsiteY39" fmla="*/ 790832 h 1322173"/>
              <a:gd name="connsiteX40" fmla="*/ 5733535 w 6166022"/>
              <a:gd name="connsiteY40" fmla="*/ 704335 h 1322173"/>
              <a:gd name="connsiteX41" fmla="*/ 5931243 w 6166022"/>
              <a:gd name="connsiteY41" fmla="*/ 556054 h 1322173"/>
              <a:gd name="connsiteX42" fmla="*/ 6054811 w 6166022"/>
              <a:gd name="connsiteY42" fmla="*/ 308919 h 1322173"/>
              <a:gd name="connsiteX43" fmla="*/ 6128951 w 6166022"/>
              <a:gd name="connsiteY43" fmla="*/ 172995 h 1322173"/>
              <a:gd name="connsiteX44" fmla="*/ 6141308 w 6166022"/>
              <a:gd name="connsiteY44" fmla="*/ 172995 h 1322173"/>
              <a:gd name="connsiteX45" fmla="*/ 6166022 w 6166022"/>
              <a:gd name="connsiteY45" fmla="*/ 1322173 h 1322173"/>
              <a:gd name="connsiteX46" fmla="*/ 0 w 6166022"/>
              <a:gd name="connsiteY46" fmla="*/ 1297459 h 1322173"/>
              <a:gd name="connsiteX47" fmla="*/ 12357 w 6166022"/>
              <a:gd name="connsiteY47"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32680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908501 w 6166022"/>
              <a:gd name="connsiteY20" fmla="*/ 683883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200400 w 6166022"/>
              <a:gd name="connsiteY24" fmla="*/ 1013254 h 1322173"/>
              <a:gd name="connsiteX25" fmla="*/ 3257521 w 6166022"/>
              <a:gd name="connsiteY25" fmla="*/ 1139804 h 1322173"/>
              <a:gd name="connsiteX26" fmla="*/ 3432031 w 6166022"/>
              <a:gd name="connsiteY26" fmla="*/ 1139804 h 1322173"/>
              <a:gd name="connsiteX27" fmla="*/ 3571103 w 6166022"/>
              <a:gd name="connsiteY27" fmla="*/ 976184 h 1322173"/>
              <a:gd name="connsiteX28" fmla="*/ 3664711 w 6166022"/>
              <a:gd name="connsiteY28" fmla="*/ 866251 h 1322173"/>
              <a:gd name="connsiteX29" fmla="*/ 3839221 w 6166022"/>
              <a:gd name="connsiteY29" fmla="*/ 683883 h 1322173"/>
              <a:gd name="connsiteX30" fmla="*/ 3955561 w 6166022"/>
              <a:gd name="connsiteY30" fmla="*/ 683883 h 1322173"/>
              <a:gd name="connsiteX31" fmla="*/ 4130071 w 6166022"/>
              <a:gd name="connsiteY31" fmla="*/ 911843 h 1322173"/>
              <a:gd name="connsiteX32" fmla="*/ 4420921 w 6166022"/>
              <a:gd name="connsiteY32" fmla="*/ 911843 h 1322173"/>
              <a:gd name="connsiteX33" fmla="*/ 4479091 w 6166022"/>
              <a:gd name="connsiteY33" fmla="*/ 957436 h 1322173"/>
              <a:gd name="connsiteX34" fmla="*/ 4537261 w 6166022"/>
              <a:gd name="connsiteY34" fmla="*/ 911843 h 1322173"/>
              <a:gd name="connsiteX35" fmla="*/ 4831492 w 6166022"/>
              <a:gd name="connsiteY35" fmla="*/ 926757 h 1322173"/>
              <a:gd name="connsiteX36" fmla="*/ 5002622 w 6166022"/>
              <a:gd name="connsiteY36" fmla="*/ 866251 h 1322173"/>
              <a:gd name="connsiteX37" fmla="*/ 5293472 w 6166022"/>
              <a:gd name="connsiteY37" fmla="*/ 820659 h 1322173"/>
              <a:gd name="connsiteX38" fmla="*/ 5467982 w 6166022"/>
              <a:gd name="connsiteY38" fmla="*/ 866251 h 1322173"/>
              <a:gd name="connsiteX39" fmla="*/ 5585254 w 6166022"/>
              <a:gd name="connsiteY39" fmla="*/ 790832 h 1322173"/>
              <a:gd name="connsiteX40" fmla="*/ 5733535 w 6166022"/>
              <a:gd name="connsiteY40" fmla="*/ 704335 h 1322173"/>
              <a:gd name="connsiteX41" fmla="*/ 5931243 w 6166022"/>
              <a:gd name="connsiteY41" fmla="*/ 556054 h 1322173"/>
              <a:gd name="connsiteX42" fmla="*/ 6054811 w 6166022"/>
              <a:gd name="connsiteY42" fmla="*/ 308919 h 1322173"/>
              <a:gd name="connsiteX43" fmla="*/ 6128951 w 6166022"/>
              <a:gd name="connsiteY43" fmla="*/ 172995 h 1322173"/>
              <a:gd name="connsiteX44" fmla="*/ 6141308 w 6166022"/>
              <a:gd name="connsiteY44" fmla="*/ 172995 h 1322173"/>
              <a:gd name="connsiteX45" fmla="*/ 6166022 w 6166022"/>
              <a:gd name="connsiteY45" fmla="*/ 1322173 h 1322173"/>
              <a:gd name="connsiteX46" fmla="*/ 0 w 6166022"/>
              <a:gd name="connsiteY46" fmla="*/ 1297459 h 1322173"/>
              <a:gd name="connsiteX47" fmla="*/ 12357 w 6166022"/>
              <a:gd name="connsiteY47"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32680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908501 w 6166022"/>
              <a:gd name="connsiteY20" fmla="*/ 683883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199351 w 6166022"/>
              <a:gd name="connsiteY24" fmla="*/ 1003028 h 1322173"/>
              <a:gd name="connsiteX25" fmla="*/ 3257521 w 6166022"/>
              <a:gd name="connsiteY25" fmla="*/ 1139804 h 1322173"/>
              <a:gd name="connsiteX26" fmla="*/ 3432031 w 6166022"/>
              <a:gd name="connsiteY26" fmla="*/ 1139804 h 1322173"/>
              <a:gd name="connsiteX27" fmla="*/ 3571103 w 6166022"/>
              <a:gd name="connsiteY27" fmla="*/ 976184 h 1322173"/>
              <a:gd name="connsiteX28" fmla="*/ 3664711 w 6166022"/>
              <a:gd name="connsiteY28" fmla="*/ 866251 h 1322173"/>
              <a:gd name="connsiteX29" fmla="*/ 3839221 w 6166022"/>
              <a:gd name="connsiteY29" fmla="*/ 683883 h 1322173"/>
              <a:gd name="connsiteX30" fmla="*/ 3955561 w 6166022"/>
              <a:gd name="connsiteY30" fmla="*/ 683883 h 1322173"/>
              <a:gd name="connsiteX31" fmla="*/ 4130071 w 6166022"/>
              <a:gd name="connsiteY31" fmla="*/ 911843 h 1322173"/>
              <a:gd name="connsiteX32" fmla="*/ 4420921 w 6166022"/>
              <a:gd name="connsiteY32" fmla="*/ 911843 h 1322173"/>
              <a:gd name="connsiteX33" fmla="*/ 4479091 w 6166022"/>
              <a:gd name="connsiteY33" fmla="*/ 957436 h 1322173"/>
              <a:gd name="connsiteX34" fmla="*/ 4537261 w 6166022"/>
              <a:gd name="connsiteY34" fmla="*/ 911843 h 1322173"/>
              <a:gd name="connsiteX35" fmla="*/ 4831492 w 6166022"/>
              <a:gd name="connsiteY35" fmla="*/ 926757 h 1322173"/>
              <a:gd name="connsiteX36" fmla="*/ 5002622 w 6166022"/>
              <a:gd name="connsiteY36" fmla="*/ 866251 h 1322173"/>
              <a:gd name="connsiteX37" fmla="*/ 5293472 w 6166022"/>
              <a:gd name="connsiteY37" fmla="*/ 820659 h 1322173"/>
              <a:gd name="connsiteX38" fmla="*/ 5467982 w 6166022"/>
              <a:gd name="connsiteY38" fmla="*/ 866251 h 1322173"/>
              <a:gd name="connsiteX39" fmla="*/ 5585254 w 6166022"/>
              <a:gd name="connsiteY39" fmla="*/ 790832 h 1322173"/>
              <a:gd name="connsiteX40" fmla="*/ 5733535 w 6166022"/>
              <a:gd name="connsiteY40" fmla="*/ 704335 h 1322173"/>
              <a:gd name="connsiteX41" fmla="*/ 5931243 w 6166022"/>
              <a:gd name="connsiteY41" fmla="*/ 556054 h 1322173"/>
              <a:gd name="connsiteX42" fmla="*/ 6054811 w 6166022"/>
              <a:gd name="connsiteY42" fmla="*/ 308919 h 1322173"/>
              <a:gd name="connsiteX43" fmla="*/ 6128951 w 6166022"/>
              <a:gd name="connsiteY43" fmla="*/ 172995 h 1322173"/>
              <a:gd name="connsiteX44" fmla="*/ 6141308 w 6166022"/>
              <a:gd name="connsiteY44" fmla="*/ 172995 h 1322173"/>
              <a:gd name="connsiteX45" fmla="*/ 6166022 w 6166022"/>
              <a:gd name="connsiteY45" fmla="*/ 1322173 h 1322173"/>
              <a:gd name="connsiteX46" fmla="*/ 0 w 6166022"/>
              <a:gd name="connsiteY46" fmla="*/ 1297459 h 1322173"/>
              <a:gd name="connsiteX47" fmla="*/ 12357 w 6166022"/>
              <a:gd name="connsiteY47"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32680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908501 w 6166022"/>
              <a:gd name="connsiteY20" fmla="*/ 683883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257521 w 6166022"/>
              <a:gd name="connsiteY24" fmla="*/ 1139804 h 1322173"/>
              <a:gd name="connsiteX25" fmla="*/ 3432031 w 6166022"/>
              <a:gd name="connsiteY25" fmla="*/ 1139804 h 1322173"/>
              <a:gd name="connsiteX26" fmla="*/ 3571103 w 6166022"/>
              <a:gd name="connsiteY26" fmla="*/ 976184 h 1322173"/>
              <a:gd name="connsiteX27" fmla="*/ 3664711 w 6166022"/>
              <a:gd name="connsiteY27" fmla="*/ 866251 h 1322173"/>
              <a:gd name="connsiteX28" fmla="*/ 3839221 w 6166022"/>
              <a:gd name="connsiteY28" fmla="*/ 683883 h 1322173"/>
              <a:gd name="connsiteX29" fmla="*/ 3955561 w 6166022"/>
              <a:gd name="connsiteY29" fmla="*/ 683883 h 1322173"/>
              <a:gd name="connsiteX30" fmla="*/ 4130071 w 6166022"/>
              <a:gd name="connsiteY30" fmla="*/ 911843 h 1322173"/>
              <a:gd name="connsiteX31" fmla="*/ 4420921 w 6166022"/>
              <a:gd name="connsiteY31" fmla="*/ 911843 h 1322173"/>
              <a:gd name="connsiteX32" fmla="*/ 4479091 w 6166022"/>
              <a:gd name="connsiteY32" fmla="*/ 957436 h 1322173"/>
              <a:gd name="connsiteX33" fmla="*/ 4537261 w 6166022"/>
              <a:gd name="connsiteY33" fmla="*/ 911843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0 w 6174761"/>
              <a:gd name="connsiteY0" fmla="*/ 737374 h 1272746"/>
              <a:gd name="connsiteX1" fmla="*/ 144663 w 6174761"/>
              <a:gd name="connsiteY1" fmla="*/ 0 h 1272746"/>
              <a:gd name="connsiteX2" fmla="*/ 206447 w 6174761"/>
              <a:gd name="connsiteY2" fmla="*/ 210065 h 1272746"/>
              <a:gd name="connsiteX3" fmla="*/ 255874 w 6174761"/>
              <a:gd name="connsiteY3" fmla="*/ 333632 h 1272746"/>
              <a:gd name="connsiteX4" fmla="*/ 342371 w 6174761"/>
              <a:gd name="connsiteY4" fmla="*/ 432486 h 1272746"/>
              <a:gd name="connsiteX5" fmla="*/ 552436 w 6174761"/>
              <a:gd name="connsiteY5" fmla="*/ 481914 h 1272746"/>
              <a:gd name="connsiteX6" fmla="*/ 676004 w 6174761"/>
              <a:gd name="connsiteY6" fmla="*/ 568411 h 1272746"/>
              <a:gd name="connsiteX7" fmla="*/ 774858 w 6174761"/>
              <a:gd name="connsiteY7" fmla="*/ 642551 h 1272746"/>
              <a:gd name="connsiteX8" fmla="*/ 886069 w 6174761"/>
              <a:gd name="connsiteY8" fmla="*/ 679622 h 1272746"/>
              <a:gd name="connsiteX9" fmla="*/ 997279 w 6174761"/>
              <a:gd name="connsiteY9" fmla="*/ 729049 h 1272746"/>
              <a:gd name="connsiteX10" fmla="*/ 1182631 w 6174761"/>
              <a:gd name="connsiteY10" fmla="*/ 766119 h 1272746"/>
              <a:gd name="connsiteX11" fmla="*/ 1521159 w 6174761"/>
              <a:gd name="connsiteY11" fmla="*/ 816824 h 1272746"/>
              <a:gd name="connsiteX12" fmla="*/ 1579330 w 6174761"/>
              <a:gd name="connsiteY12" fmla="*/ 862416 h 1272746"/>
              <a:gd name="connsiteX13" fmla="*/ 1637500 w 6174761"/>
              <a:gd name="connsiteY13" fmla="*/ 816824 h 1272746"/>
              <a:gd name="connsiteX14" fmla="*/ 1928350 w 6174761"/>
              <a:gd name="connsiteY14" fmla="*/ 816824 h 1272746"/>
              <a:gd name="connsiteX15" fmla="*/ 2102860 w 6174761"/>
              <a:gd name="connsiteY15" fmla="*/ 816824 h 1272746"/>
              <a:gd name="connsiteX16" fmla="*/ 2335540 w 6174761"/>
              <a:gd name="connsiteY16" fmla="*/ 816824 h 1272746"/>
              <a:gd name="connsiteX17" fmla="*/ 2393710 w 6174761"/>
              <a:gd name="connsiteY17" fmla="*/ 862416 h 1272746"/>
              <a:gd name="connsiteX18" fmla="*/ 2451880 w 6174761"/>
              <a:gd name="connsiteY18" fmla="*/ 816824 h 1272746"/>
              <a:gd name="connsiteX19" fmla="*/ 2626390 w 6174761"/>
              <a:gd name="connsiteY19" fmla="*/ 816824 h 1272746"/>
              <a:gd name="connsiteX20" fmla="*/ 2917240 w 6174761"/>
              <a:gd name="connsiteY20" fmla="*/ 634456 h 1272746"/>
              <a:gd name="connsiteX21" fmla="*/ 3033580 w 6174761"/>
              <a:gd name="connsiteY21" fmla="*/ 634456 h 1272746"/>
              <a:gd name="connsiteX22" fmla="*/ 3091750 w 6174761"/>
              <a:gd name="connsiteY22" fmla="*/ 771232 h 1272746"/>
              <a:gd name="connsiteX23" fmla="*/ 3134998 w 6174761"/>
              <a:gd name="connsiteY23" fmla="*/ 877330 h 1272746"/>
              <a:gd name="connsiteX24" fmla="*/ 3266260 w 6174761"/>
              <a:gd name="connsiteY24" fmla="*/ 1090377 h 1272746"/>
              <a:gd name="connsiteX25" fmla="*/ 3440770 w 6174761"/>
              <a:gd name="connsiteY25" fmla="*/ 1090377 h 1272746"/>
              <a:gd name="connsiteX26" fmla="*/ 3579842 w 6174761"/>
              <a:gd name="connsiteY26" fmla="*/ 926757 h 1272746"/>
              <a:gd name="connsiteX27" fmla="*/ 3673450 w 6174761"/>
              <a:gd name="connsiteY27" fmla="*/ 816824 h 1272746"/>
              <a:gd name="connsiteX28" fmla="*/ 3847960 w 6174761"/>
              <a:gd name="connsiteY28" fmla="*/ 634456 h 1272746"/>
              <a:gd name="connsiteX29" fmla="*/ 3964300 w 6174761"/>
              <a:gd name="connsiteY29" fmla="*/ 634456 h 1272746"/>
              <a:gd name="connsiteX30" fmla="*/ 4138810 w 6174761"/>
              <a:gd name="connsiteY30" fmla="*/ 862416 h 1272746"/>
              <a:gd name="connsiteX31" fmla="*/ 4429660 w 6174761"/>
              <a:gd name="connsiteY31" fmla="*/ 862416 h 1272746"/>
              <a:gd name="connsiteX32" fmla="*/ 4487830 w 6174761"/>
              <a:gd name="connsiteY32" fmla="*/ 908009 h 1272746"/>
              <a:gd name="connsiteX33" fmla="*/ 4546000 w 6174761"/>
              <a:gd name="connsiteY33" fmla="*/ 862416 h 1272746"/>
              <a:gd name="connsiteX34" fmla="*/ 4840231 w 6174761"/>
              <a:gd name="connsiteY34" fmla="*/ 877330 h 1272746"/>
              <a:gd name="connsiteX35" fmla="*/ 5011361 w 6174761"/>
              <a:gd name="connsiteY35" fmla="*/ 816824 h 1272746"/>
              <a:gd name="connsiteX36" fmla="*/ 5302211 w 6174761"/>
              <a:gd name="connsiteY36" fmla="*/ 771232 h 1272746"/>
              <a:gd name="connsiteX37" fmla="*/ 5476721 w 6174761"/>
              <a:gd name="connsiteY37" fmla="*/ 816824 h 1272746"/>
              <a:gd name="connsiteX38" fmla="*/ 5593993 w 6174761"/>
              <a:gd name="connsiteY38" fmla="*/ 741405 h 1272746"/>
              <a:gd name="connsiteX39" fmla="*/ 5742274 w 6174761"/>
              <a:gd name="connsiteY39" fmla="*/ 654908 h 1272746"/>
              <a:gd name="connsiteX40" fmla="*/ 5939982 w 6174761"/>
              <a:gd name="connsiteY40" fmla="*/ 506627 h 1272746"/>
              <a:gd name="connsiteX41" fmla="*/ 6063550 w 6174761"/>
              <a:gd name="connsiteY41" fmla="*/ 259492 h 1272746"/>
              <a:gd name="connsiteX42" fmla="*/ 6137690 w 6174761"/>
              <a:gd name="connsiteY42" fmla="*/ 123568 h 1272746"/>
              <a:gd name="connsiteX43" fmla="*/ 6150047 w 6174761"/>
              <a:gd name="connsiteY43" fmla="*/ 123568 h 1272746"/>
              <a:gd name="connsiteX44" fmla="*/ 6174761 w 6174761"/>
              <a:gd name="connsiteY44" fmla="*/ 1272746 h 1272746"/>
              <a:gd name="connsiteX45" fmla="*/ 8739 w 6174761"/>
              <a:gd name="connsiteY45" fmla="*/ 1248032 h 1272746"/>
              <a:gd name="connsiteX46" fmla="*/ 0 w 6174761"/>
              <a:gd name="connsiteY46" fmla="*/ 737374 h 1272746"/>
              <a:gd name="connsiteX0" fmla="*/ 3005 w 6177766"/>
              <a:gd name="connsiteY0" fmla="*/ 613806 h 1149178"/>
              <a:gd name="connsiteX1" fmla="*/ 0 w 6177766"/>
              <a:gd name="connsiteY1" fmla="*/ 338109 h 1149178"/>
              <a:gd name="connsiteX2" fmla="*/ 209452 w 6177766"/>
              <a:gd name="connsiteY2" fmla="*/ 86497 h 1149178"/>
              <a:gd name="connsiteX3" fmla="*/ 258879 w 6177766"/>
              <a:gd name="connsiteY3" fmla="*/ 210064 h 1149178"/>
              <a:gd name="connsiteX4" fmla="*/ 345376 w 6177766"/>
              <a:gd name="connsiteY4" fmla="*/ 308918 h 1149178"/>
              <a:gd name="connsiteX5" fmla="*/ 555441 w 6177766"/>
              <a:gd name="connsiteY5" fmla="*/ 358346 h 1149178"/>
              <a:gd name="connsiteX6" fmla="*/ 679009 w 6177766"/>
              <a:gd name="connsiteY6" fmla="*/ 444843 h 1149178"/>
              <a:gd name="connsiteX7" fmla="*/ 777863 w 6177766"/>
              <a:gd name="connsiteY7" fmla="*/ 518983 h 1149178"/>
              <a:gd name="connsiteX8" fmla="*/ 889074 w 6177766"/>
              <a:gd name="connsiteY8" fmla="*/ 556054 h 1149178"/>
              <a:gd name="connsiteX9" fmla="*/ 1000284 w 6177766"/>
              <a:gd name="connsiteY9" fmla="*/ 605481 h 1149178"/>
              <a:gd name="connsiteX10" fmla="*/ 1185636 w 6177766"/>
              <a:gd name="connsiteY10" fmla="*/ 642551 h 1149178"/>
              <a:gd name="connsiteX11" fmla="*/ 1524164 w 6177766"/>
              <a:gd name="connsiteY11" fmla="*/ 693256 h 1149178"/>
              <a:gd name="connsiteX12" fmla="*/ 1582335 w 6177766"/>
              <a:gd name="connsiteY12" fmla="*/ 738848 h 1149178"/>
              <a:gd name="connsiteX13" fmla="*/ 1640505 w 6177766"/>
              <a:gd name="connsiteY13" fmla="*/ 693256 h 1149178"/>
              <a:gd name="connsiteX14" fmla="*/ 1931355 w 6177766"/>
              <a:gd name="connsiteY14" fmla="*/ 693256 h 1149178"/>
              <a:gd name="connsiteX15" fmla="*/ 2105865 w 6177766"/>
              <a:gd name="connsiteY15" fmla="*/ 693256 h 1149178"/>
              <a:gd name="connsiteX16" fmla="*/ 2338545 w 6177766"/>
              <a:gd name="connsiteY16" fmla="*/ 693256 h 1149178"/>
              <a:gd name="connsiteX17" fmla="*/ 2396715 w 6177766"/>
              <a:gd name="connsiteY17" fmla="*/ 738848 h 1149178"/>
              <a:gd name="connsiteX18" fmla="*/ 2454885 w 6177766"/>
              <a:gd name="connsiteY18" fmla="*/ 693256 h 1149178"/>
              <a:gd name="connsiteX19" fmla="*/ 2629395 w 6177766"/>
              <a:gd name="connsiteY19" fmla="*/ 693256 h 1149178"/>
              <a:gd name="connsiteX20" fmla="*/ 2920245 w 6177766"/>
              <a:gd name="connsiteY20" fmla="*/ 510888 h 1149178"/>
              <a:gd name="connsiteX21" fmla="*/ 3036585 w 6177766"/>
              <a:gd name="connsiteY21" fmla="*/ 510888 h 1149178"/>
              <a:gd name="connsiteX22" fmla="*/ 3094755 w 6177766"/>
              <a:gd name="connsiteY22" fmla="*/ 647664 h 1149178"/>
              <a:gd name="connsiteX23" fmla="*/ 3138003 w 6177766"/>
              <a:gd name="connsiteY23" fmla="*/ 753762 h 1149178"/>
              <a:gd name="connsiteX24" fmla="*/ 3269265 w 6177766"/>
              <a:gd name="connsiteY24" fmla="*/ 966809 h 1149178"/>
              <a:gd name="connsiteX25" fmla="*/ 3443775 w 6177766"/>
              <a:gd name="connsiteY25" fmla="*/ 966809 h 1149178"/>
              <a:gd name="connsiteX26" fmla="*/ 3582847 w 6177766"/>
              <a:gd name="connsiteY26" fmla="*/ 803189 h 1149178"/>
              <a:gd name="connsiteX27" fmla="*/ 3676455 w 6177766"/>
              <a:gd name="connsiteY27" fmla="*/ 693256 h 1149178"/>
              <a:gd name="connsiteX28" fmla="*/ 3850965 w 6177766"/>
              <a:gd name="connsiteY28" fmla="*/ 510888 h 1149178"/>
              <a:gd name="connsiteX29" fmla="*/ 3967305 w 6177766"/>
              <a:gd name="connsiteY29" fmla="*/ 510888 h 1149178"/>
              <a:gd name="connsiteX30" fmla="*/ 4141815 w 6177766"/>
              <a:gd name="connsiteY30" fmla="*/ 738848 h 1149178"/>
              <a:gd name="connsiteX31" fmla="*/ 4432665 w 6177766"/>
              <a:gd name="connsiteY31" fmla="*/ 738848 h 1149178"/>
              <a:gd name="connsiteX32" fmla="*/ 4490835 w 6177766"/>
              <a:gd name="connsiteY32" fmla="*/ 784441 h 1149178"/>
              <a:gd name="connsiteX33" fmla="*/ 4549005 w 6177766"/>
              <a:gd name="connsiteY33" fmla="*/ 738848 h 1149178"/>
              <a:gd name="connsiteX34" fmla="*/ 4843236 w 6177766"/>
              <a:gd name="connsiteY34" fmla="*/ 753762 h 1149178"/>
              <a:gd name="connsiteX35" fmla="*/ 5014366 w 6177766"/>
              <a:gd name="connsiteY35" fmla="*/ 693256 h 1149178"/>
              <a:gd name="connsiteX36" fmla="*/ 5305216 w 6177766"/>
              <a:gd name="connsiteY36" fmla="*/ 647664 h 1149178"/>
              <a:gd name="connsiteX37" fmla="*/ 5479726 w 6177766"/>
              <a:gd name="connsiteY37" fmla="*/ 693256 h 1149178"/>
              <a:gd name="connsiteX38" fmla="*/ 5596998 w 6177766"/>
              <a:gd name="connsiteY38" fmla="*/ 617837 h 1149178"/>
              <a:gd name="connsiteX39" fmla="*/ 5745279 w 6177766"/>
              <a:gd name="connsiteY39" fmla="*/ 531340 h 1149178"/>
              <a:gd name="connsiteX40" fmla="*/ 5942987 w 6177766"/>
              <a:gd name="connsiteY40" fmla="*/ 383059 h 1149178"/>
              <a:gd name="connsiteX41" fmla="*/ 6066555 w 6177766"/>
              <a:gd name="connsiteY41" fmla="*/ 135924 h 1149178"/>
              <a:gd name="connsiteX42" fmla="*/ 6140695 w 6177766"/>
              <a:gd name="connsiteY42" fmla="*/ 0 h 1149178"/>
              <a:gd name="connsiteX43" fmla="*/ 6153052 w 6177766"/>
              <a:gd name="connsiteY43" fmla="*/ 0 h 1149178"/>
              <a:gd name="connsiteX44" fmla="*/ 6177766 w 6177766"/>
              <a:gd name="connsiteY44" fmla="*/ 1149178 h 1149178"/>
              <a:gd name="connsiteX45" fmla="*/ 11744 w 6177766"/>
              <a:gd name="connsiteY45" fmla="*/ 1124464 h 1149178"/>
              <a:gd name="connsiteX46" fmla="*/ 3005 w 6177766"/>
              <a:gd name="connsiteY46" fmla="*/ 613806 h 1149178"/>
              <a:gd name="connsiteX0" fmla="*/ 3005 w 6177766"/>
              <a:gd name="connsiteY0" fmla="*/ 613806 h 1149178"/>
              <a:gd name="connsiteX1" fmla="*/ 0 w 6177766"/>
              <a:gd name="connsiteY1" fmla="*/ 338109 h 1149178"/>
              <a:gd name="connsiteX2" fmla="*/ 167261 w 6177766"/>
              <a:gd name="connsiteY2" fmla="*/ 327089 h 1149178"/>
              <a:gd name="connsiteX3" fmla="*/ 258879 w 6177766"/>
              <a:gd name="connsiteY3" fmla="*/ 210064 h 1149178"/>
              <a:gd name="connsiteX4" fmla="*/ 345376 w 6177766"/>
              <a:gd name="connsiteY4" fmla="*/ 308918 h 1149178"/>
              <a:gd name="connsiteX5" fmla="*/ 555441 w 6177766"/>
              <a:gd name="connsiteY5" fmla="*/ 358346 h 1149178"/>
              <a:gd name="connsiteX6" fmla="*/ 679009 w 6177766"/>
              <a:gd name="connsiteY6" fmla="*/ 444843 h 1149178"/>
              <a:gd name="connsiteX7" fmla="*/ 777863 w 6177766"/>
              <a:gd name="connsiteY7" fmla="*/ 518983 h 1149178"/>
              <a:gd name="connsiteX8" fmla="*/ 889074 w 6177766"/>
              <a:gd name="connsiteY8" fmla="*/ 556054 h 1149178"/>
              <a:gd name="connsiteX9" fmla="*/ 1000284 w 6177766"/>
              <a:gd name="connsiteY9" fmla="*/ 605481 h 1149178"/>
              <a:gd name="connsiteX10" fmla="*/ 1185636 w 6177766"/>
              <a:gd name="connsiteY10" fmla="*/ 642551 h 1149178"/>
              <a:gd name="connsiteX11" fmla="*/ 1524164 w 6177766"/>
              <a:gd name="connsiteY11" fmla="*/ 693256 h 1149178"/>
              <a:gd name="connsiteX12" fmla="*/ 1582335 w 6177766"/>
              <a:gd name="connsiteY12" fmla="*/ 738848 h 1149178"/>
              <a:gd name="connsiteX13" fmla="*/ 1640505 w 6177766"/>
              <a:gd name="connsiteY13" fmla="*/ 693256 h 1149178"/>
              <a:gd name="connsiteX14" fmla="*/ 1931355 w 6177766"/>
              <a:gd name="connsiteY14" fmla="*/ 693256 h 1149178"/>
              <a:gd name="connsiteX15" fmla="*/ 2105865 w 6177766"/>
              <a:gd name="connsiteY15" fmla="*/ 693256 h 1149178"/>
              <a:gd name="connsiteX16" fmla="*/ 2338545 w 6177766"/>
              <a:gd name="connsiteY16" fmla="*/ 693256 h 1149178"/>
              <a:gd name="connsiteX17" fmla="*/ 2396715 w 6177766"/>
              <a:gd name="connsiteY17" fmla="*/ 738848 h 1149178"/>
              <a:gd name="connsiteX18" fmla="*/ 2454885 w 6177766"/>
              <a:gd name="connsiteY18" fmla="*/ 693256 h 1149178"/>
              <a:gd name="connsiteX19" fmla="*/ 2629395 w 6177766"/>
              <a:gd name="connsiteY19" fmla="*/ 693256 h 1149178"/>
              <a:gd name="connsiteX20" fmla="*/ 2920245 w 6177766"/>
              <a:gd name="connsiteY20" fmla="*/ 510888 h 1149178"/>
              <a:gd name="connsiteX21" fmla="*/ 3036585 w 6177766"/>
              <a:gd name="connsiteY21" fmla="*/ 510888 h 1149178"/>
              <a:gd name="connsiteX22" fmla="*/ 3094755 w 6177766"/>
              <a:gd name="connsiteY22" fmla="*/ 647664 h 1149178"/>
              <a:gd name="connsiteX23" fmla="*/ 3138003 w 6177766"/>
              <a:gd name="connsiteY23" fmla="*/ 753762 h 1149178"/>
              <a:gd name="connsiteX24" fmla="*/ 3269265 w 6177766"/>
              <a:gd name="connsiteY24" fmla="*/ 966809 h 1149178"/>
              <a:gd name="connsiteX25" fmla="*/ 3443775 w 6177766"/>
              <a:gd name="connsiteY25" fmla="*/ 966809 h 1149178"/>
              <a:gd name="connsiteX26" fmla="*/ 3582847 w 6177766"/>
              <a:gd name="connsiteY26" fmla="*/ 803189 h 1149178"/>
              <a:gd name="connsiteX27" fmla="*/ 3676455 w 6177766"/>
              <a:gd name="connsiteY27" fmla="*/ 693256 h 1149178"/>
              <a:gd name="connsiteX28" fmla="*/ 3850965 w 6177766"/>
              <a:gd name="connsiteY28" fmla="*/ 510888 h 1149178"/>
              <a:gd name="connsiteX29" fmla="*/ 3967305 w 6177766"/>
              <a:gd name="connsiteY29" fmla="*/ 510888 h 1149178"/>
              <a:gd name="connsiteX30" fmla="*/ 4141815 w 6177766"/>
              <a:gd name="connsiteY30" fmla="*/ 738848 h 1149178"/>
              <a:gd name="connsiteX31" fmla="*/ 4432665 w 6177766"/>
              <a:gd name="connsiteY31" fmla="*/ 738848 h 1149178"/>
              <a:gd name="connsiteX32" fmla="*/ 4490835 w 6177766"/>
              <a:gd name="connsiteY32" fmla="*/ 784441 h 1149178"/>
              <a:gd name="connsiteX33" fmla="*/ 4549005 w 6177766"/>
              <a:gd name="connsiteY33" fmla="*/ 738848 h 1149178"/>
              <a:gd name="connsiteX34" fmla="*/ 4843236 w 6177766"/>
              <a:gd name="connsiteY34" fmla="*/ 753762 h 1149178"/>
              <a:gd name="connsiteX35" fmla="*/ 5014366 w 6177766"/>
              <a:gd name="connsiteY35" fmla="*/ 693256 h 1149178"/>
              <a:gd name="connsiteX36" fmla="*/ 5305216 w 6177766"/>
              <a:gd name="connsiteY36" fmla="*/ 647664 h 1149178"/>
              <a:gd name="connsiteX37" fmla="*/ 5479726 w 6177766"/>
              <a:gd name="connsiteY37" fmla="*/ 693256 h 1149178"/>
              <a:gd name="connsiteX38" fmla="*/ 5596998 w 6177766"/>
              <a:gd name="connsiteY38" fmla="*/ 617837 h 1149178"/>
              <a:gd name="connsiteX39" fmla="*/ 5745279 w 6177766"/>
              <a:gd name="connsiteY39" fmla="*/ 531340 h 1149178"/>
              <a:gd name="connsiteX40" fmla="*/ 5942987 w 6177766"/>
              <a:gd name="connsiteY40" fmla="*/ 383059 h 1149178"/>
              <a:gd name="connsiteX41" fmla="*/ 6066555 w 6177766"/>
              <a:gd name="connsiteY41" fmla="*/ 135924 h 1149178"/>
              <a:gd name="connsiteX42" fmla="*/ 6140695 w 6177766"/>
              <a:gd name="connsiteY42" fmla="*/ 0 h 1149178"/>
              <a:gd name="connsiteX43" fmla="*/ 6153052 w 6177766"/>
              <a:gd name="connsiteY43" fmla="*/ 0 h 1149178"/>
              <a:gd name="connsiteX44" fmla="*/ 6177766 w 6177766"/>
              <a:gd name="connsiteY44" fmla="*/ 1149178 h 1149178"/>
              <a:gd name="connsiteX45" fmla="*/ 11744 w 6177766"/>
              <a:gd name="connsiteY45" fmla="*/ 1124464 h 1149178"/>
              <a:gd name="connsiteX46" fmla="*/ 3005 w 6177766"/>
              <a:gd name="connsiteY46" fmla="*/ 613806 h 1149178"/>
              <a:gd name="connsiteX0" fmla="*/ 3005 w 6177766"/>
              <a:gd name="connsiteY0" fmla="*/ 613806 h 1149178"/>
              <a:gd name="connsiteX1" fmla="*/ 0 w 6177766"/>
              <a:gd name="connsiteY1" fmla="*/ 338109 h 1149178"/>
              <a:gd name="connsiteX2" fmla="*/ 167261 w 6177766"/>
              <a:gd name="connsiteY2" fmla="*/ 327089 h 1149178"/>
              <a:gd name="connsiteX3" fmla="*/ 269427 w 6177766"/>
              <a:gd name="connsiteY3" fmla="*/ 346617 h 1149178"/>
              <a:gd name="connsiteX4" fmla="*/ 345376 w 6177766"/>
              <a:gd name="connsiteY4" fmla="*/ 308918 h 1149178"/>
              <a:gd name="connsiteX5" fmla="*/ 555441 w 6177766"/>
              <a:gd name="connsiteY5" fmla="*/ 358346 h 1149178"/>
              <a:gd name="connsiteX6" fmla="*/ 679009 w 6177766"/>
              <a:gd name="connsiteY6" fmla="*/ 444843 h 1149178"/>
              <a:gd name="connsiteX7" fmla="*/ 777863 w 6177766"/>
              <a:gd name="connsiteY7" fmla="*/ 518983 h 1149178"/>
              <a:gd name="connsiteX8" fmla="*/ 889074 w 6177766"/>
              <a:gd name="connsiteY8" fmla="*/ 556054 h 1149178"/>
              <a:gd name="connsiteX9" fmla="*/ 1000284 w 6177766"/>
              <a:gd name="connsiteY9" fmla="*/ 605481 h 1149178"/>
              <a:gd name="connsiteX10" fmla="*/ 1185636 w 6177766"/>
              <a:gd name="connsiteY10" fmla="*/ 642551 h 1149178"/>
              <a:gd name="connsiteX11" fmla="*/ 1524164 w 6177766"/>
              <a:gd name="connsiteY11" fmla="*/ 693256 h 1149178"/>
              <a:gd name="connsiteX12" fmla="*/ 1582335 w 6177766"/>
              <a:gd name="connsiteY12" fmla="*/ 738848 h 1149178"/>
              <a:gd name="connsiteX13" fmla="*/ 1640505 w 6177766"/>
              <a:gd name="connsiteY13" fmla="*/ 693256 h 1149178"/>
              <a:gd name="connsiteX14" fmla="*/ 1931355 w 6177766"/>
              <a:gd name="connsiteY14" fmla="*/ 693256 h 1149178"/>
              <a:gd name="connsiteX15" fmla="*/ 2105865 w 6177766"/>
              <a:gd name="connsiteY15" fmla="*/ 693256 h 1149178"/>
              <a:gd name="connsiteX16" fmla="*/ 2338545 w 6177766"/>
              <a:gd name="connsiteY16" fmla="*/ 693256 h 1149178"/>
              <a:gd name="connsiteX17" fmla="*/ 2396715 w 6177766"/>
              <a:gd name="connsiteY17" fmla="*/ 738848 h 1149178"/>
              <a:gd name="connsiteX18" fmla="*/ 2454885 w 6177766"/>
              <a:gd name="connsiteY18" fmla="*/ 693256 h 1149178"/>
              <a:gd name="connsiteX19" fmla="*/ 2629395 w 6177766"/>
              <a:gd name="connsiteY19" fmla="*/ 693256 h 1149178"/>
              <a:gd name="connsiteX20" fmla="*/ 2920245 w 6177766"/>
              <a:gd name="connsiteY20" fmla="*/ 510888 h 1149178"/>
              <a:gd name="connsiteX21" fmla="*/ 3036585 w 6177766"/>
              <a:gd name="connsiteY21" fmla="*/ 510888 h 1149178"/>
              <a:gd name="connsiteX22" fmla="*/ 3094755 w 6177766"/>
              <a:gd name="connsiteY22" fmla="*/ 647664 h 1149178"/>
              <a:gd name="connsiteX23" fmla="*/ 3138003 w 6177766"/>
              <a:gd name="connsiteY23" fmla="*/ 753762 h 1149178"/>
              <a:gd name="connsiteX24" fmla="*/ 3269265 w 6177766"/>
              <a:gd name="connsiteY24" fmla="*/ 966809 h 1149178"/>
              <a:gd name="connsiteX25" fmla="*/ 3443775 w 6177766"/>
              <a:gd name="connsiteY25" fmla="*/ 966809 h 1149178"/>
              <a:gd name="connsiteX26" fmla="*/ 3582847 w 6177766"/>
              <a:gd name="connsiteY26" fmla="*/ 803189 h 1149178"/>
              <a:gd name="connsiteX27" fmla="*/ 3676455 w 6177766"/>
              <a:gd name="connsiteY27" fmla="*/ 693256 h 1149178"/>
              <a:gd name="connsiteX28" fmla="*/ 3850965 w 6177766"/>
              <a:gd name="connsiteY28" fmla="*/ 510888 h 1149178"/>
              <a:gd name="connsiteX29" fmla="*/ 3967305 w 6177766"/>
              <a:gd name="connsiteY29" fmla="*/ 510888 h 1149178"/>
              <a:gd name="connsiteX30" fmla="*/ 4141815 w 6177766"/>
              <a:gd name="connsiteY30" fmla="*/ 738848 h 1149178"/>
              <a:gd name="connsiteX31" fmla="*/ 4432665 w 6177766"/>
              <a:gd name="connsiteY31" fmla="*/ 738848 h 1149178"/>
              <a:gd name="connsiteX32" fmla="*/ 4490835 w 6177766"/>
              <a:gd name="connsiteY32" fmla="*/ 784441 h 1149178"/>
              <a:gd name="connsiteX33" fmla="*/ 4549005 w 6177766"/>
              <a:gd name="connsiteY33" fmla="*/ 738848 h 1149178"/>
              <a:gd name="connsiteX34" fmla="*/ 4843236 w 6177766"/>
              <a:gd name="connsiteY34" fmla="*/ 753762 h 1149178"/>
              <a:gd name="connsiteX35" fmla="*/ 5014366 w 6177766"/>
              <a:gd name="connsiteY35" fmla="*/ 693256 h 1149178"/>
              <a:gd name="connsiteX36" fmla="*/ 5305216 w 6177766"/>
              <a:gd name="connsiteY36" fmla="*/ 647664 h 1149178"/>
              <a:gd name="connsiteX37" fmla="*/ 5479726 w 6177766"/>
              <a:gd name="connsiteY37" fmla="*/ 693256 h 1149178"/>
              <a:gd name="connsiteX38" fmla="*/ 5596998 w 6177766"/>
              <a:gd name="connsiteY38" fmla="*/ 617837 h 1149178"/>
              <a:gd name="connsiteX39" fmla="*/ 5745279 w 6177766"/>
              <a:gd name="connsiteY39" fmla="*/ 531340 h 1149178"/>
              <a:gd name="connsiteX40" fmla="*/ 5942987 w 6177766"/>
              <a:gd name="connsiteY40" fmla="*/ 383059 h 1149178"/>
              <a:gd name="connsiteX41" fmla="*/ 6066555 w 6177766"/>
              <a:gd name="connsiteY41" fmla="*/ 135924 h 1149178"/>
              <a:gd name="connsiteX42" fmla="*/ 6140695 w 6177766"/>
              <a:gd name="connsiteY42" fmla="*/ 0 h 1149178"/>
              <a:gd name="connsiteX43" fmla="*/ 6153052 w 6177766"/>
              <a:gd name="connsiteY43" fmla="*/ 0 h 1149178"/>
              <a:gd name="connsiteX44" fmla="*/ 6177766 w 6177766"/>
              <a:gd name="connsiteY44" fmla="*/ 1149178 h 1149178"/>
              <a:gd name="connsiteX45" fmla="*/ 11744 w 6177766"/>
              <a:gd name="connsiteY45" fmla="*/ 1124464 h 1149178"/>
              <a:gd name="connsiteX46" fmla="*/ 3005 w 6177766"/>
              <a:gd name="connsiteY46" fmla="*/ 613806 h 1149178"/>
              <a:gd name="connsiteX0" fmla="*/ 3005 w 6177766"/>
              <a:gd name="connsiteY0" fmla="*/ 613806 h 1149178"/>
              <a:gd name="connsiteX1" fmla="*/ 0 w 6177766"/>
              <a:gd name="connsiteY1" fmla="*/ 338109 h 1149178"/>
              <a:gd name="connsiteX2" fmla="*/ 167261 w 6177766"/>
              <a:gd name="connsiteY2" fmla="*/ 327089 h 1149178"/>
              <a:gd name="connsiteX3" fmla="*/ 269427 w 6177766"/>
              <a:gd name="connsiteY3" fmla="*/ 346617 h 1149178"/>
              <a:gd name="connsiteX4" fmla="*/ 345376 w 6177766"/>
              <a:gd name="connsiteY4" fmla="*/ 308918 h 1149178"/>
              <a:gd name="connsiteX5" fmla="*/ 555441 w 6177766"/>
              <a:gd name="connsiteY5" fmla="*/ 358346 h 1149178"/>
              <a:gd name="connsiteX6" fmla="*/ 679009 w 6177766"/>
              <a:gd name="connsiteY6" fmla="*/ 444843 h 1149178"/>
              <a:gd name="connsiteX7" fmla="*/ 777863 w 6177766"/>
              <a:gd name="connsiteY7" fmla="*/ 518983 h 1149178"/>
              <a:gd name="connsiteX8" fmla="*/ 889074 w 6177766"/>
              <a:gd name="connsiteY8" fmla="*/ 556054 h 1149178"/>
              <a:gd name="connsiteX9" fmla="*/ 1000284 w 6177766"/>
              <a:gd name="connsiteY9" fmla="*/ 605481 h 1149178"/>
              <a:gd name="connsiteX10" fmla="*/ 1185636 w 6177766"/>
              <a:gd name="connsiteY10" fmla="*/ 642551 h 1149178"/>
              <a:gd name="connsiteX11" fmla="*/ 1524164 w 6177766"/>
              <a:gd name="connsiteY11" fmla="*/ 693256 h 1149178"/>
              <a:gd name="connsiteX12" fmla="*/ 1582335 w 6177766"/>
              <a:gd name="connsiteY12" fmla="*/ 738848 h 1149178"/>
              <a:gd name="connsiteX13" fmla="*/ 1640505 w 6177766"/>
              <a:gd name="connsiteY13" fmla="*/ 693256 h 1149178"/>
              <a:gd name="connsiteX14" fmla="*/ 1931355 w 6177766"/>
              <a:gd name="connsiteY14" fmla="*/ 693256 h 1149178"/>
              <a:gd name="connsiteX15" fmla="*/ 2105865 w 6177766"/>
              <a:gd name="connsiteY15" fmla="*/ 693256 h 1149178"/>
              <a:gd name="connsiteX16" fmla="*/ 2338545 w 6177766"/>
              <a:gd name="connsiteY16" fmla="*/ 693256 h 1149178"/>
              <a:gd name="connsiteX17" fmla="*/ 2454885 w 6177766"/>
              <a:gd name="connsiteY17" fmla="*/ 693256 h 1149178"/>
              <a:gd name="connsiteX18" fmla="*/ 2629395 w 6177766"/>
              <a:gd name="connsiteY18" fmla="*/ 693256 h 1149178"/>
              <a:gd name="connsiteX19" fmla="*/ 2920245 w 6177766"/>
              <a:gd name="connsiteY19" fmla="*/ 510888 h 1149178"/>
              <a:gd name="connsiteX20" fmla="*/ 3036585 w 6177766"/>
              <a:gd name="connsiteY20" fmla="*/ 510888 h 1149178"/>
              <a:gd name="connsiteX21" fmla="*/ 3094755 w 6177766"/>
              <a:gd name="connsiteY21" fmla="*/ 647664 h 1149178"/>
              <a:gd name="connsiteX22" fmla="*/ 3138003 w 6177766"/>
              <a:gd name="connsiteY22" fmla="*/ 753762 h 1149178"/>
              <a:gd name="connsiteX23" fmla="*/ 3269265 w 6177766"/>
              <a:gd name="connsiteY23" fmla="*/ 966809 h 1149178"/>
              <a:gd name="connsiteX24" fmla="*/ 3443775 w 6177766"/>
              <a:gd name="connsiteY24" fmla="*/ 966809 h 1149178"/>
              <a:gd name="connsiteX25" fmla="*/ 3582847 w 6177766"/>
              <a:gd name="connsiteY25" fmla="*/ 803189 h 1149178"/>
              <a:gd name="connsiteX26" fmla="*/ 3676455 w 6177766"/>
              <a:gd name="connsiteY26" fmla="*/ 693256 h 1149178"/>
              <a:gd name="connsiteX27" fmla="*/ 3850965 w 6177766"/>
              <a:gd name="connsiteY27" fmla="*/ 510888 h 1149178"/>
              <a:gd name="connsiteX28" fmla="*/ 3967305 w 6177766"/>
              <a:gd name="connsiteY28" fmla="*/ 510888 h 1149178"/>
              <a:gd name="connsiteX29" fmla="*/ 4141815 w 6177766"/>
              <a:gd name="connsiteY29" fmla="*/ 738848 h 1149178"/>
              <a:gd name="connsiteX30" fmla="*/ 4432665 w 6177766"/>
              <a:gd name="connsiteY30" fmla="*/ 738848 h 1149178"/>
              <a:gd name="connsiteX31" fmla="*/ 4490835 w 6177766"/>
              <a:gd name="connsiteY31" fmla="*/ 784441 h 1149178"/>
              <a:gd name="connsiteX32" fmla="*/ 4549005 w 6177766"/>
              <a:gd name="connsiteY32" fmla="*/ 738848 h 1149178"/>
              <a:gd name="connsiteX33" fmla="*/ 4843236 w 6177766"/>
              <a:gd name="connsiteY33" fmla="*/ 753762 h 1149178"/>
              <a:gd name="connsiteX34" fmla="*/ 5014366 w 6177766"/>
              <a:gd name="connsiteY34" fmla="*/ 693256 h 1149178"/>
              <a:gd name="connsiteX35" fmla="*/ 5305216 w 6177766"/>
              <a:gd name="connsiteY35" fmla="*/ 647664 h 1149178"/>
              <a:gd name="connsiteX36" fmla="*/ 5479726 w 6177766"/>
              <a:gd name="connsiteY36" fmla="*/ 693256 h 1149178"/>
              <a:gd name="connsiteX37" fmla="*/ 5596998 w 6177766"/>
              <a:gd name="connsiteY37" fmla="*/ 617837 h 1149178"/>
              <a:gd name="connsiteX38" fmla="*/ 5745279 w 6177766"/>
              <a:gd name="connsiteY38" fmla="*/ 531340 h 1149178"/>
              <a:gd name="connsiteX39" fmla="*/ 5942987 w 6177766"/>
              <a:gd name="connsiteY39" fmla="*/ 383059 h 1149178"/>
              <a:gd name="connsiteX40" fmla="*/ 6066555 w 6177766"/>
              <a:gd name="connsiteY40" fmla="*/ 135924 h 1149178"/>
              <a:gd name="connsiteX41" fmla="*/ 6140695 w 6177766"/>
              <a:gd name="connsiteY41" fmla="*/ 0 h 1149178"/>
              <a:gd name="connsiteX42" fmla="*/ 6153052 w 6177766"/>
              <a:gd name="connsiteY42" fmla="*/ 0 h 1149178"/>
              <a:gd name="connsiteX43" fmla="*/ 6177766 w 6177766"/>
              <a:gd name="connsiteY43" fmla="*/ 1149178 h 1149178"/>
              <a:gd name="connsiteX44" fmla="*/ 11744 w 6177766"/>
              <a:gd name="connsiteY44" fmla="*/ 1124464 h 1149178"/>
              <a:gd name="connsiteX45" fmla="*/ 3005 w 6177766"/>
              <a:gd name="connsiteY45" fmla="*/ 613806 h 1149178"/>
              <a:gd name="connsiteX0" fmla="*/ 3005 w 6177766"/>
              <a:gd name="connsiteY0" fmla="*/ 613806 h 1149178"/>
              <a:gd name="connsiteX1" fmla="*/ 0 w 6177766"/>
              <a:gd name="connsiteY1" fmla="*/ 338109 h 1149178"/>
              <a:gd name="connsiteX2" fmla="*/ 167261 w 6177766"/>
              <a:gd name="connsiteY2" fmla="*/ 327089 h 1149178"/>
              <a:gd name="connsiteX3" fmla="*/ 269427 w 6177766"/>
              <a:gd name="connsiteY3" fmla="*/ 346617 h 1149178"/>
              <a:gd name="connsiteX4" fmla="*/ 345376 w 6177766"/>
              <a:gd name="connsiteY4" fmla="*/ 308918 h 1149178"/>
              <a:gd name="connsiteX5" fmla="*/ 555441 w 6177766"/>
              <a:gd name="connsiteY5" fmla="*/ 358346 h 1149178"/>
              <a:gd name="connsiteX6" fmla="*/ 679009 w 6177766"/>
              <a:gd name="connsiteY6" fmla="*/ 444843 h 1149178"/>
              <a:gd name="connsiteX7" fmla="*/ 777863 w 6177766"/>
              <a:gd name="connsiteY7" fmla="*/ 518983 h 1149178"/>
              <a:gd name="connsiteX8" fmla="*/ 889074 w 6177766"/>
              <a:gd name="connsiteY8" fmla="*/ 556054 h 1149178"/>
              <a:gd name="connsiteX9" fmla="*/ 1000284 w 6177766"/>
              <a:gd name="connsiteY9" fmla="*/ 605481 h 1149178"/>
              <a:gd name="connsiteX10" fmla="*/ 1185636 w 6177766"/>
              <a:gd name="connsiteY10" fmla="*/ 642551 h 1149178"/>
              <a:gd name="connsiteX11" fmla="*/ 1524164 w 6177766"/>
              <a:gd name="connsiteY11" fmla="*/ 693256 h 1149178"/>
              <a:gd name="connsiteX12" fmla="*/ 1640505 w 6177766"/>
              <a:gd name="connsiteY12" fmla="*/ 693256 h 1149178"/>
              <a:gd name="connsiteX13" fmla="*/ 1931355 w 6177766"/>
              <a:gd name="connsiteY13" fmla="*/ 693256 h 1149178"/>
              <a:gd name="connsiteX14" fmla="*/ 2105865 w 6177766"/>
              <a:gd name="connsiteY14" fmla="*/ 693256 h 1149178"/>
              <a:gd name="connsiteX15" fmla="*/ 2338545 w 6177766"/>
              <a:gd name="connsiteY15" fmla="*/ 693256 h 1149178"/>
              <a:gd name="connsiteX16" fmla="*/ 2454885 w 6177766"/>
              <a:gd name="connsiteY16" fmla="*/ 693256 h 1149178"/>
              <a:gd name="connsiteX17" fmla="*/ 2629395 w 6177766"/>
              <a:gd name="connsiteY17" fmla="*/ 693256 h 1149178"/>
              <a:gd name="connsiteX18" fmla="*/ 2920245 w 6177766"/>
              <a:gd name="connsiteY18" fmla="*/ 510888 h 1149178"/>
              <a:gd name="connsiteX19" fmla="*/ 3036585 w 6177766"/>
              <a:gd name="connsiteY19" fmla="*/ 510888 h 1149178"/>
              <a:gd name="connsiteX20" fmla="*/ 3094755 w 6177766"/>
              <a:gd name="connsiteY20" fmla="*/ 647664 h 1149178"/>
              <a:gd name="connsiteX21" fmla="*/ 3138003 w 6177766"/>
              <a:gd name="connsiteY21" fmla="*/ 753762 h 1149178"/>
              <a:gd name="connsiteX22" fmla="*/ 3269265 w 6177766"/>
              <a:gd name="connsiteY22" fmla="*/ 966809 h 1149178"/>
              <a:gd name="connsiteX23" fmla="*/ 3443775 w 6177766"/>
              <a:gd name="connsiteY23" fmla="*/ 966809 h 1149178"/>
              <a:gd name="connsiteX24" fmla="*/ 3582847 w 6177766"/>
              <a:gd name="connsiteY24" fmla="*/ 803189 h 1149178"/>
              <a:gd name="connsiteX25" fmla="*/ 3676455 w 6177766"/>
              <a:gd name="connsiteY25" fmla="*/ 693256 h 1149178"/>
              <a:gd name="connsiteX26" fmla="*/ 3850965 w 6177766"/>
              <a:gd name="connsiteY26" fmla="*/ 510888 h 1149178"/>
              <a:gd name="connsiteX27" fmla="*/ 3967305 w 6177766"/>
              <a:gd name="connsiteY27" fmla="*/ 510888 h 1149178"/>
              <a:gd name="connsiteX28" fmla="*/ 4141815 w 6177766"/>
              <a:gd name="connsiteY28" fmla="*/ 738848 h 1149178"/>
              <a:gd name="connsiteX29" fmla="*/ 4432665 w 6177766"/>
              <a:gd name="connsiteY29" fmla="*/ 738848 h 1149178"/>
              <a:gd name="connsiteX30" fmla="*/ 4490835 w 6177766"/>
              <a:gd name="connsiteY30" fmla="*/ 784441 h 1149178"/>
              <a:gd name="connsiteX31" fmla="*/ 4549005 w 6177766"/>
              <a:gd name="connsiteY31" fmla="*/ 738848 h 1149178"/>
              <a:gd name="connsiteX32" fmla="*/ 4843236 w 6177766"/>
              <a:gd name="connsiteY32" fmla="*/ 753762 h 1149178"/>
              <a:gd name="connsiteX33" fmla="*/ 5014366 w 6177766"/>
              <a:gd name="connsiteY33" fmla="*/ 693256 h 1149178"/>
              <a:gd name="connsiteX34" fmla="*/ 5305216 w 6177766"/>
              <a:gd name="connsiteY34" fmla="*/ 647664 h 1149178"/>
              <a:gd name="connsiteX35" fmla="*/ 5479726 w 6177766"/>
              <a:gd name="connsiteY35" fmla="*/ 693256 h 1149178"/>
              <a:gd name="connsiteX36" fmla="*/ 5596998 w 6177766"/>
              <a:gd name="connsiteY36" fmla="*/ 617837 h 1149178"/>
              <a:gd name="connsiteX37" fmla="*/ 5745279 w 6177766"/>
              <a:gd name="connsiteY37" fmla="*/ 531340 h 1149178"/>
              <a:gd name="connsiteX38" fmla="*/ 5942987 w 6177766"/>
              <a:gd name="connsiteY38" fmla="*/ 383059 h 1149178"/>
              <a:gd name="connsiteX39" fmla="*/ 6066555 w 6177766"/>
              <a:gd name="connsiteY39" fmla="*/ 135924 h 1149178"/>
              <a:gd name="connsiteX40" fmla="*/ 6140695 w 6177766"/>
              <a:gd name="connsiteY40" fmla="*/ 0 h 1149178"/>
              <a:gd name="connsiteX41" fmla="*/ 6153052 w 6177766"/>
              <a:gd name="connsiteY41" fmla="*/ 0 h 1149178"/>
              <a:gd name="connsiteX42" fmla="*/ 6177766 w 6177766"/>
              <a:gd name="connsiteY42" fmla="*/ 1149178 h 1149178"/>
              <a:gd name="connsiteX43" fmla="*/ 11744 w 6177766"/>
              <a:gd name="connsiteY43" fmla="*/ 1124464 h 1149178"/>
              <a:gd name="connsiteX44" fmla="*/ 3005 w 6177766"/>
              <a:gd name="connsiteY44" fmla="*/ 613806 h 1149178"/>
              <a:gd name="connsiteX0" fmla="*/ 3005 w 6177766"/>
              <a:gd name="connsiteY0" fmla="*/ 613806 h 1149178"/>
              <a:gd name="connsiteX1" fmla="*/ 0 w 6177766"/>
              <a:gd name="connsiteY1" fmla="*/ 338109 h 1149178"/>
              <a:gd name="connsiteX2" fmla="*/ 269427 w 6177766"/>
              <a:gd name="connsiteY2" fmla="*/ 346617 h 1149178"/>
              <a:gd name="connsiteX3" fmla="*/ 345376 w 6177766"/>
              <a:gd name="connsiteY3" fmla="*/ 308918 h 1149178"/>
              <a:gd name="connsiteX4" fmla="*/ 555441 w 6177766"/>
              <a:gd name="connsiteY4" fmla="*/ 358346 h 1149178"/>
              <a:gd name="connsiteX5" fmla="*/ 679009 w 6177766"/>
              <a:gd name="connsiteY5" fmla="*/ 444843 h 1149178"/>
              <a:gd name="connsiteX6" fmla="*/ 777863 w 6177766"/>
              <a:gd name="connsiteY6" fmla="*/ 518983 h 1149178"/>
              <a:gd name="connsiteX7" fmla="*/ 889074 w 6177766"/>
              <a:gd name="connsiteY7" fmla="*/ 556054 h 1149178"/>
              <a:gd name="connsiteX8" fmla="*/ 1000284 w 6177766"/>
              <a:gd name="connsiteY8" fmla="*/ 605481 h 1149178"/>
              <a:gd name="connsiteX9" fmla="*/ 1185636 w 6177766"/>
              <a:gd name="connsiteY9" fmla="*/ 642551 h 1149178"/>
              <a:gd name="connsiteX10" fmla="*/ 1524164 w 6177766"/>
              <a:gd name="connsiteY10" fmla="*/ 693256 h 1149178"/>
              <a:gd name="connsiteX11" fmla="*/ 1640505 w 6177766"/>
              <a:gd name="connsiteY11" fmla="*/ 693256 h 1149178"/>
              <a:gd name="connsiteX12" fmla="*/ 1931355 w 6177766"/>
              <a:gd name="connsiteY12" fmla="*/ 693256 h 1149178"/>
              <a:gd name="connsiteX13" fmla="*/ 2105865 w 6177766"/>
              <a:gd name="connsiteY13" fmla="*/ 693256 h 1149178"/>
              <a:gd name="connsiteX14" fmla="*/ 2338545 w 6177766"/>
              <a:gd name="connsiteY14" fmla="*/ 693256 h 1149178"/>
              <a:gd name="connsiteX15" fmla="*/ 2454885 w 6177766"/>
              <a:gd name="connsiteY15" fmla="*/ 693256 h 1149178"/>
              <a:gd name="connsiteX16" fmla="*/ 2629395 w 6177766"/>
              <a:gd name="connsiteY16" fmla="*/ 693256 h 1149178"/>
              <a:gd name="connsiteX17" fmla="*/ 2920245 w 6177766"/>
              <a:gd name="connsiteY17" fmla="*/ 510888 h 1149178"/>
              <a:gd name="connsiteX18" fmla="*/ 3036585 w 6177766"/>
              <a:gd name="connsiteY18" fmla="*/ 510888 h 1149178"/>
              <a:gd name="connsiteX19" fmla="*/ 3094755 w 6177766"/>
              <a:gd name="connsiteY19" fmla="*/ 647664 h 1149178"/>
              <a:gd name="connsiteX20" fmla="*/ 3138003 w 6177766"/>
              <a:gd name="connsiteY20" fmla="*/ 753762 h 1149178"/>
              <a:gd name="connsiteX21" fmla="*/ 3269265 w 6177766"/>
              <a:gd name="connsiteY21" fmla="*/ 966809 h 1149178"/>
              <a:gd name="connsiteX22" fmla="*/ 3443775 w 6177766"/>
              <a:gd name="connsiteY22" fmla="*/ 966809 h 1149178"/>
              <a:gd name="connsiteX23" fmla="*/ 3582847 w 6177766"/>
              <a:gd name="connsiteY23" fmla="*/ 803189 h 1149178"/>
              <a:gd name="connsiteX24" fmla="*/ 3676455 w 6177766"/>
              <a:gd name="connsiteY24" fmla="*/ 693256 h 1149178"/>
              <a:gd name="connsiteX25" fmla="*/ 3850965 w 6177766"/>
              <a:gd name="connsiteY25" fmla="*/ 510888 h 1149178"/>
              <a:gd name="connsiteX26" fmla="*/ 3967305 w 6177766"/>
              <a:gd name="connsiteY26" fmla="*/ 510888 h 1149178"/>
              <a:gd name="connsiteX27" fmla="*/ 4141815 w 6177766"/>
              <a:gd name="connsiteY27" fmla="*/ 738848 h 1149178"/>
              <a:gd name="connsiteX28" fmla="*/ 4432665 w 6177766"/>
              <a:gd name="connsiteY28" fmla="*/ 738848 h 1149178"/>
              <a:gd name="connsiteX29" fmla="*/ 4490835 w 6177766"/>
              <a:gd name="connsiteY29" fmla="*/ 784441 h 1149178"/>
              <a:gd name="connsiteX30" fmla="*/ 4549005 w 6177766"/>
              <a:gd name="connsiteY30" fmla="*/ 738848 h 1149178"/>
              <a:gd name="connsiteX31" fmla="*/ 4843236 w 6177766"/>
              <a:gd name="connsiteY31" fmla="*/ 753762 h 1149178"/>
              <a:gd name="connsiteX32" fmla="*/ 5014366 w 6177766"/>
              <a:gd name="connsiteY32" fmla="*/ 693256 h 1149178"/>
              <a:gd name="connsiteX33" fmla="*/ 5305216 w 6177766"/>
              <a:gd name="connsiteY33" fmla="*/ 647664 h 1149178"/>
              <a:gd name="connsiteX34" fmla="*/ 5479726 w 6177766"/>
              <a:gd name="connsiteY34" fmla="*/ 693256 h 1149178"/>
              <a:gd name="connsiteX35" fmla="*/ 5596998 w 6177766"/>
              <a:gd name="connsiteY35" fmla="*/ 617837 h 1149178"/>
              <a:gd name="connsiteX36" fmla="*/ 5745279 w 6177766"/>
              <a:gd name="connsiteY36" fmla="*/ 531340 h 1149178"/>
              <a:gd name="connsiteX37" fmla="*/ 5942987 w 6177766"/>
              <a:gd name="connsiteY37" fmla="*/ 383059 h 1149178"/>
              <a:gd name="connsiteX38" fmla="*/ 6066555 w 6177766"/>
              <a:gd name="connsiteY38" fmla="*/ 135924 h 1149178"/>
              <a:gd name="connsiteX39" fmla="*/ 6140695 w 6177766"/>
              <a:gd name="connsiteY39" fmla="*/ 0 h 1149178"/>
              <a:gd name="connsiteX40" fmla="*/ 6153052 w 6177766"/>
              <a:gd name="connsiteY40" fmla="*/ 0 h 1149178"/>
              <a:gd name="connsiteX41" fmla="*/ 6177766 w 6177766"/>
              <a:gd name="connsiteY41" fmla="*/ 1149178 h 1149178"/>
              <a:gd name="connsiteX42" fmla="*/ 11744 w 6177766"/>
              <a:gd name="connsiteY42" fmla="*/ 1124464 h 1149178"/>
              <a:gd name="connsiteX43" fmla="*/ 3005 w 6177766"/>
              <a:gd name="connsiteY43" fmla="*/ 613806 h 1149178"/>
              <a:gd name="connsiteX0" fmla="*/ 3005 w 6177766"/>
              <a:gd name="connsiteY0" fmla="*/ 613806 h 1149178"/>
              <a:gd name="connsiteX1" fmla="*/ 0 w 6177766"/>
              <a:gd name="connsiteY1" fmla="*/ 338109 h 1149178"/>
              <a:gd name="connsiteX2" fmla="*/ 345376 w 6177766"/>
              <a:gd name="connsiteY2" fmla="*/ 308918 h 1149178"/>
              <a:gd name="connsiteX3" fmla="*/ 555441 w 6177766"/>
              <a:gd name="connsiteY3" fmla="*/ 358346 h 1149178"/>
              <a:gd name="connsiteX4" fmla="*/ 679009 w 6177766"/>
              <a:gd name="connsiteY4" fmla="*/ 444843 h 1149178"/>
              <a:gd name="connsiteX5" fmla="*/ 777863 w 6177766"/>
              <a:gd name="connsiteY5" fmla="*/ 518983 h 1149178"/>
              <a:gd name="connsiteX6" fmla="*/ 889074 w 6177766"/>
              <a:gd name="connsiteY6" fmla="*/ 556054 h 1149178"/>
              <a:gd name="connsiteX7" fmla="*/ 1000284 w 6177766"/>
              <a:gd name="connsiteY7" fmla="*/ 605481 h 1149178"/>
              <a:gd name="connsiteX8" fmla="*/ 1185636 w 6177766"/>
              <a:gd name="connsiteY8" fmla="*/ 642551 h 1149178"/>
              <a:gd name="connsiteX9" fmla="*/ 1524164 w 6177766"/>
              <a:gd name="connsiteY9" fmla="*/ 693256 h 1149178"/>
              <a:gd name="connsiteX10" fmla="*/ 1640505 w 6177766"/>
              <a:gd name="connsiteY10" fmla="*/ 693256 h 1149178"/>
              <a:gd name="connsiteX11" fmla="*/ 1931355 w 6177766"/>
              <a:gd name="connsiteY11" fmla="*/ 693256 h 1149178"/>
              <a:gd name="connsiteX12" fmla="*/ 2105865 w 6177766"/>
              <a:gd name="connsiteY12" fmla="*/ 693256 h 1149178"/>
              <a:gd name="connsiteX13" fmla="*/ 2338545 w 6177766"/>
              <a:gd name="connsiteY13" fmla="*/ 693256 h 1149178"/>
              <a:gd name="connsiteX14" fmla="*/ 2454885 w 6177766"/>
              <a:gd name="connsiteY14" fmla="*/ 693256 h 1149178"/>
              <a:gd name="connsiteX15" fmla="*/ 2629395 w 6177766"/>
              <a:gd name="connsiteY15" fmla="*/ 693256 h 1149178"/>
              <a:gd name="connsiteX16" fmla="*/ 2920245 w 6177766"/>
              <a:gd name="connsiteY16" fmla="*/ 510888 h 1149178"/>
              <a:gd name="connsiteX17" fmla="*/ 3036585 w 6177766"/>
              <a:gd name="connsiteY17" fmla="*/ 510888 h 1149178"/>
              <a:gd name="connsiteX18" fmla="*/ 3094755 w 6177766"/>
              <a:gd name="connsiteY18" fmla="*/ 647664 h 1149178"/>
              <a:gd name="connsiteX19" fmla="*/ 3138003 w 6177766"/>
              <a:gd name="connsiteY19" fmla="*/ 753762 h 1149178"/>
              <a:gd name="connsiteX20" fmla="*/ 3269265 w 6177766"/>
              <a:gd name="connsiteY20" fmla="*/ 966809 h 1149178"/>
              <a:gd name="connsiteX21" fmla="*/ 3443775 w 6177766"/>
              <a:gd name="connsiteY21" fmla="*/ 966809 h 1149178"/>
              <a:gd name="connsiteX22" fmla="*/ 3582847 w 6177766"/>
              <a:gd name="connsiteY22" fmla="*/ 803189 h 1149178"/>
              <a:gd name="connsiteX23" fmla="*/ 3676455 w 6177766"/>
              <a:gd name="connsiteY23" fmla="*/ 693256 h 1149178"/>
              <a:gd name="connsiteX24" fmla="*/ 3850965 w 6177766"/>
              <a:gd name="connsiteY24" fmla="*/ 510888 h 1149178"/>
              <a:gd name="connsiteX25" fmla="*/ 3967305 w 6177766"/>
              <a:gd name="connsiteY25" fmla="*/ 510888 h 1149178"/>
              <a:gd name="connsiteX26" fmla="*/ 4141815 w 6177766"/>
              <a:gd name="connsiteY26" fmla="*/ 738848 h 1149178"/>
              <a:gd name="connsiteX27" fmla="*/ 4432665 w 6177766"/>
              <a:gd name="connsiteY27" fmla="*/ 738848 h 1149178"/>
              <a:gd name="connsiteX28" fmla="*/ 4490835 w 6177766"/>
              <a:gd name="connsiteY28" fmla="*/ 784441 h 1149178"/>
              <a:gd name="connsiteX29" fmla="*/ 4549005 w 6177766"/>
              <a:gd name="connsiteY29" fmla="*/ 738848 h 1149178"/>
              <a:gd name="connsiteX30" fmla="*/ 4843236 w 6177766"/>
              <a:gd name="connsiteY30" fmla="*/ 753762 h 1149178"/>
              <a:gd name="connsiteX31" fmla="*/ 5014366 w 6177766"/>
              <a:gd name="connsiteY31" fmla="*/ 693256 h 1149178"/>
              <a:gd name="connsiteX32" fmla="*/ 5305216 w 6177766"/>
              <a:gd name="connsiteY32" fmla="*/ 647664 h 1149178"/>
              <a:gd name="connsiteX33" fmla="*/ 5479726 w 6177766"/>
              <a:gd name="connsiteY33" fmla="*/ 693256 h 1149178"/>
              <a:gd name="connsiteX34" fmla="*/ 5596998 w 6177766"/>
              <a:gd name="connsiteY34" fmla="*/ 617837 h 1149178"/>
              <a:gd name="connsiteX35" fmla="*/ 5745279 w 6177766"/>
              <a:gd name="connsiteY35" fmla="*/ 531340 h 1149178"/>
              <a:gd name="connsiteX36" fmla="*/ 5942987 w 6177766"/>
              <a:gd name="connsiteY36" fmla="*/ 383059 h 1149178"/>
              <a:gd name="connsiteX37" fmla="*/ 6066555 w 6177766"/>
              <a:gd name="connsiteY37" fmla="*/ 135924 h 1149178"/>
              <a:gd name="connsiteX38" fmla="*/ 6140695 w 6177766"/>
              <a:gd name="connsiteY38" fmla="*/ 0 h 1149178"/>
              <a:gd name="connsiteX39" fmla="*/ 6153052 w 6177766"/>
              <a:gd name="connsiteY39" fmla="*/ 0 h 1149178"/>
              <a:gd name="connsiteX40" fmla="*/ 6177766 w 6177766"/>
              <a:gd name="connsiteY40" fmla="*/ 1149178 h 1149178"/>
              <a:gd name="connsiteX41" fmla="*/ 11744 w 6177766"/>
              <a:gd name="connsiteY41" fmla="*/ 1124464 h 1149178"/>
              <a:gd name="connsiteX42" fmla="*/ 3005 w 6177766"/>
              <a:gd name="connsiteY42" fmla="*/ 613806 h 1149178"/>
              <a:gd name="connsiteX0" fmla="*/ 3005 w 6177766"/>
              <a:gd name="connsiteY0" fmla="*/ 613806 h 1149178"/>
              <a:gd name="connsiteX1" fmla="*/ 0 w 6177766"/>
              <a:gd name="connsiteY1" fmla="*/ 338109 h 1149178"/>
              <a:gd name="connsiteX2" fmla="*/ 555441 w 6177766"/>
              <a:gd name="connsiteY2" fmla="*/ 358346 h 1149178"/>
              <a:gd name="connsiteX3" fmla="*/ 679009 w 6177766"/>
              <a:gd name="connsiteY3" fmla="*/ 444843 h 1149178"/>
              <a:gd name="connsiteX4" fmla="*/ 777863 w 6177766"/>
              <a:gd name="connsiteY4" fmla="*/ 518983 h 1149178"/>
              <a:gd name="connsiteX5" fmla="*/ 889074 w 6177766"/>
              <a:gd name="connsiteY5" fmla="*/ 556054 h 1149178"/>
              <a:gd name="connsiteX6" fmla="*/ 1000284 w 6177766"/>
              <a:gd name="connsiteY6" fmla="*/ 605481 h 1149178"/>
              <a:gd name="connsiteX7" fmla="*/ 1185636 w 6177766"/>
              <a:gd name="connsiteY7" fmla="*/ 642551 h 1149178"/>
              <a:gd name="connsiteX8" fmla="*/ 1524164 w 6177766"/>
              <a:gd name="connsiteY8" fmla="*/ 693256 h 1149178"/>
              <a:gd name="connsiteX9" fmla="*/ 1640505 w 6177766"/>
              <a:gd name="connsiteY9" fmla="*/ 693256 h 1149178"/>
              <a:gd name="connsiteX10" fmla="*/ 1931355 w 6177766"/>
              <a:gd name="connsiteY10" fmla="*/ 693256 h 1149178"/>
              <a:gd name="connsiteX11" fmla="*/ 2105865 w 6177766"/>
              <a:gd name="connsiteY11" fmla="*/ 693256 h 1149178"/>
              <a:gd name="connsiteX12" fmla="*/ 2338545 w 6177766"/>
              <a:gd name="connsiteY12" fmla="*/ 693256 h 1149178"/>
              <a:gd name="connsiteX13" fmla="*/ 2454885 w 6177766"/>
              <a:gd name="connsiteY13" fmla="*/ 693256 h 1149178"/>
              <a:gd name="connsiteX14" fmla="*/ 2629395 w 6177766"/>
              <a:gd name="connsiteY14" fmla="*/ 693256 h 1149178"/>
              <a:gd name="connsiteX15" fmla="*/ 2920245 w 6177766"/>
              <a:gd name="connsiteY15" fmla="*/ 510888 h 1149178"/>
              <a:gd name="connsiteX16" fmla="*/ 3036585 w 6177766"/>
              <a:gd name="connsiteY16" fmla="*/ 510888 h 1149178"/>
              <a:gd name="connsiteX17" fmla="*/ 3094755 w 6177766"/>
              <a:gd name="connsiteY17" fmla="*/ 647664 h 1149178"/>
              <a:gd name="connsiteX18" fmla="*/ 3138003 w 6177766"/>
              <a:gd name="connsiteY18" fmla="*/ 753762 h 1149178"/>
              <a:gd name="connsiteX19" fmla="*/ 3269265 w 6177766"/>
              <a:gd name="connsiteY19" fmla="*/ 966809 h 1149178"/>
              <a:gd name="connsiteX20" fmla="*/ 3443775 w 6177766"/>
              <a:gd name="connsiteY20" fmla="*/ 966809 h 1149178"/>
              <a:gd name="connsiteX21" fmla="*/ 3582847 w 6177766"/>
              <a:gd name="connsiteY21" fmla="*/ 803189 h 1149178"/>
              <a:gd name="connsiteX22" fmla="*/ 3676455 w 6177766"/>
              <a:gd name="connsiteY22" fmla="*/ 693256 h 1149178"/>
              <a:gd name="connsiteX23" fmla="*/ 3850965 w 6177766"/>
              <a:gd name="connsiteY23" fmla="*/ 510888 h 1149178"/>
              <a:gd name="connsiteX24" fmla="*/ 3967305 w 6177766"/>
              <a:gd name="connsiteY24" fmla="*/ 510888 h 1149178"/>
              <a:gd name="connsiteX25" fmla="*/ 4141815 w 6177766"/>
              <a:gd name="connsiteY25" fmla="*/ 738848 h 1149178"/>
              <a:gd name="connsiteX26" fmla="*/ 4432665 w 6177766"/>
              <a:gd name="connsiteY26" fmla="*/ 738848 h 1149178"/>
              <a:gd name="connsiteX27" fmla="*/ 4490835 w 6177766"/>
              <a:gd name="connsiteY27" fmla="*/ 784441 h 1149178"/>
              <a:gd name="connsiteX28" fmla="*/ 4549005 w 6177766"/>
              <a:gd name="connsiteY28" fmla="*/ 738848 h 1149178"/>
              <a:gd name="connsiteX29" fmla="*/ 4843236 w 6177766"/>
              <a:gd name="connsiteY29" fmla="*/ 753762 h 1149178"/>
              <a:gd name="connsiteX30" fmla="*/ 5014366 w 6177766"/>
              <a:gd name="connsiteY30" fmla="*/ 693256 h 1149178"/>
              <a:gd name="connsiteX31" fmla="*/ 5305216 w 6177766"/>
              <a:gd name="connsiteY31" fmla="*/ 647664 h 1149178"/>
              <a:gd name="connsiteX32" fmla="*/ 5479726 w 6177766"/>
              <a:gd name="connsiteY32" fmla="*/ 693256 h 1149178"/>
              <a:gd name="connsiteX33" fmla="*/ 5596998 w 6177766"/>
              <a:gd name="connsiteY33" fmla="*/ 617837 h 1149178"/>
              <a:gd name="connsiteX34" fmla="*/ 5745279 w 6177766"/>
              <a:gd name="connsiteY34" fmla="*/ 531340 h 1149178"/>
              <a:gd name="connsiteX35" fmla="*/ 5942987 w 6177766"/>
              <a:gd name="connsiteY35" fmla="*/ 383059 h 1149178"/>
              <a:gd name="connsiteX36" fmla="*/ 6066555 w 6177766"/>
              <a:gd name="connsiteY36" fmla="*/ 135924 h 1149178"/>
              <a:gd name="connsiteX37" fmla="*/ 6140695 w 6177766"/>
              <a:gd name="connsiteY37" fmla="*/ 0 h 1149178"/>
              <a:gd name="connsiteX38" fmla="*/ 6153052 w 6177766"/>
              <a:gd name="connsiteY38" fmla="*/ 0 h 1149178"/>
              <a:gd name="connsiteX39" fmla="*/ 6177766 w 6177766"/>
              <a:gd name="connsiteY39" fmla="*/ 1149178 h 1149178"/>
              <a:gd name="connsiteX40" fmla="*/ 11744 w 6177766"/>
              <a:gd name="connsiteY40" fmla="*/ 1124464 h 1149178"/>
              <a:gd name="connsiteX41" fmla="*/ 3005 w 6177766"/>
              <a:gd name="connsiteY41" fmla="*/ 613806 h 1149178"/>
              <a:gd name="connsiteX0" fmla="*/ 3005 w 6177766"/>
              <a:gd name="connsiteY0" fmla="*/ 613806 h 1149178"/>
              <a:gd name="connsiteX1" fmla="*/ 0 w 6177766"/>
              <a:gd name="connsiteY1" fmla="*/ 338109 h 1149178"/>
              <a:gd name="connsiteX2" fmla="*/ 679009 w 6177766"/>
              <a:gd name="connsiteY2" fmla="*/ 444843 h 1149178"/>
              <a:gd name="connsiteX3" fmla="*/ 777863 w 6177766"/>
              <a:gd name="connsiteY3" fmla="*/ 518983 h 1149178"/>
              <a:gd name="connsiteX4" fmla="*/ 889074 w 6177766"/>
              <a:gd name="connsiteY4" fmla="*/ 556054 h 1149178"/>
              <a:gd name="connsiteX5" fmla="*/ 1000284 w 6177766"/>
              <a:gd name="connsiteY5" fmla="*/ 605481 h 1149178"/>
              <a:gd name="connsiteX6" fmla="*/ 1185636 w 6177766"/>
              <a:gd name="connsiteY6" fmla="*/ 642551 h 1149178"/>
              <a:gd name="connsiteX7" fmla="*/ 1524164 w 6177766"/>
              <a:gd name="connsiteY7" fmla="*/ 693256 h 1149178"/>
              <a:gd name="connsiteX8" fmla="*/ 1640505 w 6177766"/>
              <a:gd name="connsiteY8" fmla="*/ 693256 h 1149178"/>
              <a:gd name="connsiteX9" fmla="*/ 1931355 w 6177766"/>
              <a:gd name="connsiteY9" fmla="*/ 693256 h 1149178"/>
              <a:gd name="connsiteX10" fmla="*/ 2105865 w 6177766"/>
              <a:gd name="connsiteY10" fmla="*/ 693256 h 1149178"/>
              <a:gd name="connsiteX11" fmla="*/ 2338545 w 6177766"/>
              <a:gd name="connsiteY11" fmla="*/ 693256 h 1149178"/>
              <a:gd name="connsiteX12" fmla="*/ 2454885 w 6177766"/>
              <a:gd name="connsiteY12" fmla="*/ 693256 h 1149178"/>
              <a:gd name="connsiteX13" fmla="*/ 2629395 w 6177766"/>
              <a:gd name="connsiteY13" fmla="*/ 693256 h 1149178"/>
              <a:gd name="connsiteX14" fmla="*/ 2920245 w 6177766"/>
              <a:gd name="connsiteY14" fmla="*/ 510888 h 1149178"/>
              <a:gd name="connsiteX15" fmla="*/ 3036585 w 6177766"/>
              <a:gd name="connsiteY15" fmla="*/ 510888 h 1149178"/>
              <a:gd name="connsiteX16" fmla="*/ 3094755 w 6177766"/>
              <a:gd name="connsiteY16" fmla="*/ 647664 h 1149178"/>
              <a:gd name="connsiteX17" fmla="*/ 3138003 w 6177766"/>
              <a:gd name="connsiteY17" fmla="*/ 753762 h 1149178"/>
              <a:gd name="connsiteX18" fmla="*/ 3269265 w 6177766"/>
              <a:gd name="connsiteY18" fmla="*/ 966809 h 1149178"/>
              <a:gd name="connsiteX19" fmla="*/ 3443775 w 6177766"/>
              <a:gd name="connsiteY19" fmla="*/ 966809 h 1149178"/>
              <a:gd name="connsiteX20" fmla="*/ 3582847 w 6177766"/>
              <a:gd name="connsiteY20" fmla="*/ 803189 h 1149178"/>
              <a:gd name="connsiteX21" fmla="*/ 3676455 w 6177766"/>
              <a:gd name="connsiteY21" fmla="*/ 693256 h 1149178"/>
              <a:gd name="connsiteX22" fmla="*/ 3850965 w 6177766"/>
              <a:gd name="connsiteY22" fmla="*/ 510888 h 1149178"/>
              <a:gd name="connsiteX23" fmla="*/ 3967305 w 6177766"/>
              <a:gd name="connsiteY23" fmla="*/ 510888 h 1149178"/>
              <a:gd name="connsiteX24" fmla="*/ 4141815 w 6177766"/>
              <a:gd name="connsiteY24" fmla="*/ 738848 h 1149178"/>
              <a:gd name="connsiteX25" fmla="*/ 4432665 w 6177766"/>
              <a:gd name="connsiteY25" fmla="*/ 738848 h 1149178"/>
              <a:gd name="connsiteX26" fmla="*/ 4490835 w 6177766"/>
              <a:gd name="connsiteY26" fmla="*/ 784441 h 1149178"/>
              <a:gd name="connsiteX27" fmla="*/ 4549005 w 6177766"/>
              <a:gd name="connsiteY27" fmla="*/ 738848 h 1149178"/>
              <a:gd name="connsiteX28" fmla="*/ 4843236 w 6177766"/>
              <a:gd name="connsiteY28" fmla="*/ 753762 h 1149178"/>
              <a:gd name="connsiteX29" fmla="*/ 5014366 w 6177766"/>
              <a:gd name="connsiteY29" fmla="*/ 693256 h 1149178"/>
              <a:gd name="connsiteX30" fmla="*/ 5305216 w 6177766"/>
              <a:gd name="connsiteY30" fmla="*/ 647664 h 1149178"/>
              <a:gd name="connsiteX31" fmla="*/ 5479726 w 6177766"/>
              <a:gd name="connsiteY31" fmla="*/ 693256 h 1149178"/>
              <a:gd name="connsiteX32" fmla="*/ 5596998 w 6177766"/>
              <a:gd name="connsiteY32" fmla="*/ 617837 h 1149178"/>
              <a:gd name="connsiteX33" fmla="*/ 5745279 w 6177766"/>
              <a:gd name="connsiteY33" fmla="*/ 531340 h 1149178"/>
              <a:gd name="connsiteX34" fmla="*/ 5942987 w 6177766"/>
              <a:gd name="connsiteY34" fmla="*/ 383059 h 1149178"/>
              <a:gd name="connsiteX35" fmla="*/ 6066555 w 6177766"/>
              <a:gd name="connsiteY35" fmla="*/ 135924 h 1149178"/>
              <a:gd name="connsiteX36" fmla="*/ 6140695 w 6177766"/>
              <a:gd name="connsiteY36" fmla="*/ 0 h 1149178"/>
              <a:gd name="connsiteX37" fmla="*/ 6153052 w 6177766"/>
              <a:gd name="connsiteY37" fmla="*/ 0 h 1149178"/>
              <a:gd name="connsiteX38" fmla="*/ 6177766 w 6177766"/>
              <a:gd name="connsiteY38" fmla="*/ 1149178 h 1149178"/>
              <a:gd name="connsiteX39" fmla="*/ 11744 w 6177766"/>
              <a:gd name="connsiteY39" fmla="*/ 1124464 h 1149178"/>
              <a:gd name="connsiteX40" fmla="*/ 3005 w 6177766"/>
              <a:gd name="connsiteY40" fmla="*/ 613806 h 1149178"/>
              <a:gd name="connsiteX0" fmla="*/ 3005 w 6177766"/>
              <a:gd name="connsiteY0" fmla="*/ 613806 h 1149178"/>
              <a:gd name="connsiteX1" fmla="*/ 0 w 6177766"/>
              <a:gd name="connsiteY1" fmla="*/ 338109 h 1149178"/>
              <a:gd name="connsiteX2" fmla="*/ 777863 w 6177766"/>
              <a:gd name="connsiteY2" fmla="*/ 518983 h 1149178"/>
              <a:gd name="connsiteX3" fmla="*/ 889074 w 6177766"/>
              <a:gd name="connsiteY3" fmla="*/ 556054 h 1149178"/>
              <a:gd name="connsiteX4" fmla="*/ 1000284 w 6177766"/>
              <a:gd name="connsiteY4" fmla="*/ 605481 h 1149178"/>
              <a:gd name="connsiteX5" fmla="*/ 1185636 w 6177766"/>
              <a:gd name="connsiteY5" fmla="*/ 642551 h 1149178"/>
              <a:gd name="connsiteX6" fmla="*/ 1524164 w 6177766"/>
              <a:gd name="connsiteY6" fmla="*/ 693256 h 1149178"/>
              <a:gd name="connsiteX7" fmla="*/ 1640505 w 6177766"/>
              <a:gd name="connsiteY7" fmla="*/ 693256 h 1149178"/>
              <a:gd name="connsiteX8" fmla="*/ 1931355 w 6177766"/>
              <a:gd name="connsiteY8" fmla="*/ 693256 h 1149178"/>
              <a:gd name="connsiteX9" fmla="*/ 2105865 w 6177766"/>
              <a:gd name="connsiteY9" fmla="*/ 693256 h 1149178"/>
              <a:gd name="connsiteX10" fmla="*/ 2338545 w 6177766"/>
              <a:gd name="connsiteY10" fmla="*/ 693256 h 1149178"/>
              <a:gd name="connsiteX11" fmla="*/ 2454885 w 6177766"/>
              <a:gd name="connsiteY11" fmla="*/ 693256 h 1149178"/>
              <a:gd name="connsiteX12" fmla="*/ 2629395 w 6177766"/>
              <a:gd name="connsiteY12" fmla="*/ 693256 h 1149178"/>
              <a:gd name="connsiteX13" fmla="*/ 2920245 w 6177766"/>
              <a:gd name="connsiteY13" fmla="*/ 510888 h 1149178"/>
              <a:gd name="connsiteX14" fmla="*/ 3036585 w 6177766"/>
              <a:gd name="connsiteY14" fmla="*/ 510888 h 1149178"/>
              <a:gd name="connsiteX15" fmla="*/ 3094755 w 6177766"/>
              <a:gd name="connsiteY15" fmla="*/ 647664 h 1149178"/>
              <a:gd name="connsiteX16" fmla="*/ 3138003 w 6177766"/>
              <a:gd name="connsiteY16" fmla="*/ 753762 h 1149178"/>
              <a:gd name="connsiteX17" fmla="*/ 3269265 w 6177766"/>
              <a:gd name="connsiteY17" fmla="*/ 966809 h 1149178"/>
              <a:gd name="connsiteX18" fmla="*/ 3443775 w 6177766"/>
              <a:gd name="connsiteY18" fmla="*/ 966809 h 1149178"/>
              <a:gd name="connsiteX19" fmla="*/ 3582847 w 6177766"/>
              <a:gd name="connsiteY19" fmla="*/ 803189 h 1149178"/>
              <a:gd name="connsiteX20" fmla="*/ 3676455 w 6177766"/>
              <a:gd name="connsiteY20" fmla="*/ 693256 h 1149178"/>
              <a:gd name="connsiteX21" fmla="*/ 3850965 w 6177766"/>
              <a:gd name="connsiteY21" fmla="*/ 510888 h 1149178"/>
              <a:gd name="connsiteX22" fmla="*/ 3967305 w 6177766"/>
              <a:gd name="connsiteY22" fmla="*/ 510888 h 1149178"/>
              <a:gd name="connsiteX23" fmla="*/ 4141815 w 6177766"/>
              <a:gd name="connsiteY23" fmla="*/ 738848 h 1149178"/>
              <a:gd name="connsiteX24" fmla="*/ 4432665 w 6177766"/>
              <a:gd name="connsiteY24" fmla="*/ 738848 h 1149178"/>
              <a:gd name="connsiteX25" fmla="*/ 4490835 w 6177766"/>
              <a:gd name="connsiteY25" fmla="*/ 784441 h 1149178"/>
              <a:gd name="connsiteX26" fmla="*/ 4549005 w 6177766"/>
              <a:gd name="connsiteY26" fmla="*/ 738848 h 1149178"/>
              <a:gd name="connsiteX27" fmla="*/ 4843236 w 6177766"/>
              <a:gd name="connsiteY27" fmla="*/ 753762 h 1149178"/>
              <a:gd name="connsiteX28" fmla="*/ 5014366 w 6177766"/>
              <a:gd name="connsiteY28" fmla="*/ 693256 h 1149178"/>
              <a:gd name="connsiteX29" fmla="*/ 5305216 w 6177766"/>
              <a:gd name="connsiteY29" fmla="*/ 647664 h 1149178"/>
              <a:gd name="connsiteX30" fmla="*/ 5479726 w 6177766"/>
              <a:gd name="connsiteY30" fmla="*/ 693256 h 1149178"/>
              <a:gd name="connsiteX31" fmla="*/ 5596998 w 6177766"/>
              <a:gd name="connsiteY31" fmla="*/ 617837 h 1149178"/>
              <a:gd name="connsiteX32" fmla="*/ 5745279 w 6177766"/>
              <a:gd name="connsiteY32" fmla="*/ 531340 h 1149178"/>
              <a:gd name="connsiteX33" fmla="*/ 5942987 w 6177766"/>
              <a:gd name="connsiteY33" fmla="*/ 383059 h 1149178"/>
              <a:gd name="connsiteX34" fmla="*/ 6066555 w 6177766"/>
              <a:gd name="connsiteY34" fmla="*/ 135924 h 1149178"/>
              <a:gd name="connsiteX35" fmla="*/ 6140695 w 6177766"/>
              <a:gd name="connsiteY35" fmla="*/ 0 h 1149178"/>
              <a:gd name="connsiteX36" fmla="*/ 6153052 w 6177766"/>
              <a:gd name="connsiteY36" fmla="*/ 0 h 1149178"/>
              <a:gd name="connsiteX37" fmla="*/ 6177766 w 6177766"/>
              <a:gd name="connsiteY37" fmla="*/ 1149178 h 1149178"/>
              <a:gd name="connsiteX38" fmla="*/ 11744 w 6177766"/>
              <a:gd name="connsiteY38" fmla="*/ 1124464 h 1149178"/>
              <a:gd name="connsiteX39" fmla="*/ 3005 w 6177766"/>
              <a:gd name="connsiteY39" fmla="*/ 613806 h 1149178"/>
              <a:gd name="connsiteX0" fmla="*/ 0 w 6174761"/>
              <a:gd name="connsiteY0" fmla="*/ 613806 h 1149178"/>
              <a:gd name="connsiteX1" fmla="*/ 774858 w 6174761"/>
              <a:gd name="connsiteY1" fmla="*/ 518983 h 1149178"/>
              <a:gd name="connsiteX2" fmla="*/ 886069 w 6174761"/>
              <a:gd name="connsiteY2" fmla="*/ 556054 h 1149178"/>
              <a:gd name="connsiteX3" fmla="*/ 997279 w 6174761"/>
              <a:gd name="connsiteY3" fmla="*/ 605481 h 1149178"/>
              <a:gd name="connsiteX4" fmla="*/ 1182631 w 6174761"/>
              <a:gd name="connsiteY4" fmla="*/ 642551 h 1149178"/>
              <a:gd name="connsiteX5" fmla="*/ 1521159 w 6174761"/>
              <a:gd name="connsiteY5" fmla="*/ 693256 h 1149178"/>
              <a:gd name="connsiteX6" fmla="*/ 1637500 w 6174761"/>
              <a:gd name="connsiteY6" fmla="*/ 693256 h 1149178"/>
              <a:gd name="connsiteX7" fmla="*/ 1928350 w 6174761"/>
              <a:gd name="connsiteY7" fmla="*/ 693256 h 1149178"/>
              <a:gd name="connsiteX8" fmla="*/ 2102860 w 6174761"/>
              <a:gd name="connsiteY8" fmla="*/ 693256 h 1149178"/>
              <a:gd name="connsiteX9" fmla="*/ 2335540 w 6174761"/>
              <a:gd name="connsiteY9" fmla="*/ 693256 h 1149178"/>
              <a:gd name="connsiteX10" fmla="*/ 2451880 w 6174761"/>
              <a:gd name="connsiteY10" fmla="*/ 693256 h 1149178"/>
              <a:gd name="connsiteX11" fmla="*/ 2626390 w 6174761"/>
              <a:gd name="connsiteY11" fmla="*/ 693256 h 1149178"/>
              <a:gd name="connsiteX12" fmla="*/ 2917240 w 6174761"/>
              <a:gd name="connsiteY12" fmla="*/ 510888 h 1149178"/>
              <a:gd name="connsiteX13" fmla="*/ 3033580 w 6174761"/>
              <a:gd name="connsiteY13" fmla="*/ 510888 h 1149178"/>
              <a:gd name="connsiteX14" fmla="*/ 3091750 w 6174761"/>
              <a:gd name="connsiteY14" fmla="*/ 647664 h 1149178"/>
              <a:gd name="connsiteX15" fmla="*/ 3134998 w 6174761"/>
              <a:gd name="connsiteY15" fmla="*/ 753762 h 1149178"/>
              <a:gd name="connsiteX16" fmla="*/ 3266260 w 6174761"/>
              <a:gd name="connsiteY16" fmla="*/ 966809 h 1149178"/>
              <a:gd name="connsiteX17" fmla="*/ 3440770 w 6174761"/>
              <a:gd name="connsiteY17" fmla="*/ 966809 h 1149178"/>
              <a:gd name="connsiteX18" fmla="*/ 3579842 w 6174761"/>
              <a:gd name="connsiteY18" fmla="*/ 803189 h 1149178"/>
              <a:gd name="connsiteX19" fmla="*/ 3673450 w 6174761"/>
              <a:gd name="connsiteY19" fmla="*/ 693256 h 1149178"/>
              <a:gd name="connsiteX20" fmla="*/ 3847960 w 6174761"/>
              <a:gd name="connsiteY20" fmla="*/ 510888 h 1149178"/>
              <a:gd name="connsiteX21" fmla="*/ 3964300 w 6174761"/>
              <a:gd name="connsiteY21" fmla="*/ 510888 h 1149178"/>
              <a:gd name="connsiteX22" fmla="*/ 4138810 w 6174761"/>
              <a:gd name="connsiteY22" fmla="*/ 738848 h 1149178"/>
              <a:gd name="connsiteX23" fmla="*/ 4429660 w 6174761"/>
              <a:gd name="connsiteY23" fmla="*/ 738848 h 1149178"/>
              <a:gd name="connsiteX24" fmla="*/ 4487830 w 6174761"/>
              <a:gd name="connsiteY24" fmla="*/ 784441 h 1149178"/>
              <a:gd name="connsiteX25" fmla="*/ 4546000 w 6174761"/>
              <a:gd name="connsiteY25" fmla="*/ 738848 h 1149178"/>
              <a:gd name="connsiteX26" fmla="*/ 4840231 w 6174761"/>
              <a:gd name="connsiteY26" fmla="*/ 753762 h 1149178"/>
              <a:gd name="connsiteX27" fmla="*/ 5011361 w 6174761"/>
              <a:gd name="connsiteY27" fmla="*/ 693256 h 1149178"/>
              <a:gd name="connsiteX28" fmla="*/ 5302211 w 6174761"/>
              <a:gd name="connsiteY28" fmla="*/ 647664 h 1149178"/>
              <a:gd name="connsiteX29" fmla="*/ 5476721 w 6174761"/>
              <a:gd name="connsiteY29" fmla="*/ 693256 h 1149178"/>
              <a:gd name="connsiteX30" fmla="*/ 5593993 w 6174761"/>
              <a:gd name="connsiteY30" fmla="*/ 617837 h 1149178"/>
              <a:gd name="connsiteX31" fmla="*/ 5742274 w 6174761"/>
              <a:gd name="connsiteY31" fmla="*/ 531340 h 1149178"/>
              <a:gd name="connsiteX32" fmla="*/ 5939982 w 6174761"/>
              <a:gd name="connsiteY32" fmla="*/ 383059 h 1149178"/>
              <a:gd name="connsiteX33" fmla="*/ 6063550 w 6174761"/>
              <a:gd name="connsiteY33" fmla="*/ 135924 h 1149178"/>
              <a:gd name="connsiteX34" fmla="*/ 6137690 w 6174761"/>
              <a:gd name="connsiteY34" fmla="*/ 0 h 1149178"/>
              <a:gd name="connsiteX35" fmla="*/ 6150047 w 6174761"/>
              <a:gd name="connsiteY35" fmla="*/ 0 h 1149178"/>
              <a:gd name="connsiteX36" fmla="*/ 6174761 w 6174761"/>
              <a:gd name="connsiteY36" fmla="*/ 1149178 h 1149178"/>
              <a:gd name="connsiteX37" fmla="*/ 8739 w 6174761"/>
              <a:gd name="connsiteY37" fmla="*/ 1124464 h 1149178"/>
              <a:gd name="connsiteX38" fmla="*/ 0 w 6174761"/>
              <a:gd name="connsiteY38" fmla="*/ 613806 h 1149178"/>
              <a:gd name="connsiteX0" fmla="*/ 0 w 6174761"/>
              <a:gd name="connsiteY0" fmla="*/ 613806 h 1149178"/>
              <a:gd name="connsiteX1" fmla="*/ 886069 w 6174761"/>
              <a:gd name="connsiteY1" fmla="*/ 556054 h 1149178"/>
              <a:gd name="connsiteX2" fmla="*/ 997279 w 6174761"/>
              <a:gd name="connsiteY2" fmla="*/ 605481 h 1149178"/>
              <a:gd name="connsiteX3" fmla="*/ 1182631 w 6174761"/>
              <a:gd name="connsiteY3" fmla="*/ 642551 h 1149178"/>
              <a:gd name="connsiteX4" fmla="*/ 1521159 w 6174761"/>
              <a:gd name="connsiteY4" fmla="*/ 693256 h 1149178"/>
              <a:gd name="connsiteX5" fmla="*/ 1637500 w 6174761"/>
              <a:gd name="connsiteY5" fmla="*/ 693256 h 1149178"/>
              <a:gd name="connsiteX6" fmla="*/ 1928350 w 6174761"/>
              <a:gd name="connsiteY6" fmla="*/ 693256 h 1149178"/>
              <a:gd name="connsiteX7" fmla="*/ 2102860 w 6174761"/>
              <a:gd name="connsiteY7" fmla="*/ 693256 h 1149178"/>
              <a:gd name="connsiteX8" fmla="*/ 2335540 w 6174761"/>
              <a:gd name="connsiteY8" fmla="*/ 693256 h 1149178"/>
              <a:gd name="connsiteX9" fmla="*/ 2451880 w 6174761"/>
              <a:gd name="connsiteY9" fmla="*/ 693256 h 1149178"/>
              <a:gd name="connsiteX10" fmla="*/ 2626390 w 6174761"/>
              <a:gd name="connsiteY10" fmla="*/ 693256 h 1149178"/>
              <a:gd name="connsiteX11" fmla="*/ 2917240 w 6174761"/>
              <a:gd name="connsiteY11" fmla="*/ 510888 h 1149178"/>
              <a:gd name="connsiteX12" fmla="*/ 3033580 w 6174761"/>
              <a:gd name="connsiteY12" fmla="*/ 510888 h 1149178"/>
              <a:gd name="connsiteX13" fmla="*/ 3091750 w 6174761"/>
              <a:gd name="connsiteY13" fmla="*/ 647664 h 1149178"/>
              <a:gd name="connsiteX14" fmla="*/ 3134998 w 6174761"/>
              <a:gd name="connsiteY14" fmla="*/ 753762 h 1149178"/>
              <a:gd name="connsiteX15" fmla="*/ 3266260 w 6174761"/>
              <a:gd name="connsiteY15" fmla="*/ 966809 h 1149178"/>
              <a:gd name="connsiteX16" fmla="*/ 3440770 w 6174761"/>
              <a:gd name="connsiteY16" fmla="*/ 966809 h 1149178"/>
              <a:gd name="connsiteX17" fmla="*/ 3579842 w 6174761"/>
              <a:gd name="connsiteY17" fmla="*/ 803189 h 1149178"/>
              <a:gd name="connsiteX18" fmla="*/ 3673450 w 6174761"/>
              <a:gd name="connsiteY18" fmla="*/ 693256 h 1149178"/>
              <a:gd name="connsiteX19" fmla="*/ 3847960 w 6174761"/>
              <a:gd name="connsiteY19" fmla="*/ 510888 h 1149178"/>
              <a:gd name="connsiteX20" fmla="*/ 3964300 w 6174761"/>
              <a:gd name="connsiteY20" fmla="*/ 510888 h 1149178"/>
              <a:gd name="connsiteX21" fmla="*/ 4138810 w 6174761"/>
              <a:gd name="connsiteY21" fmla="*/ 738848 h 1149178"/>
              <a:gd name="connsiteX22" fmla="*/ 4429660 w 6174761"/>
              <a:gd name="connsiteY22" fmla="*/ 738848 h 1149178"/>
              <a:gd name="connsiteX23" fmla="*/ 4487830 w 6174761"/>
              <a:gd name="connsiteY23" fmla="*/ 784441 h 1149178"/>
              <a:gd name="connsiteX24" fmla="*/ 4546000 w 6174761"/>
              <a:gd name="connsiteY24" fmla="*/ 738848 h 1149178"/>
              <a:gd name="connsiteX25" fmla="*/ 4840231 w 6174761"/>
              <a:gd name="connsiteY25" fmla="*/ 753762 h 1149178"/>
              <a:gd name="connsiteX26" fmla="*/ 5011361 w 6174761"/>
              <a:gd name="connsiteY26" fmla="*/ 693256 h 1149178"/>
              <a:gd name="connsiteX27" fmla="*/ 5302211 w 6174761"/>
              <a:gd name="connsiteY27" fmla="*/ 647664 h 1149178"/>
              <a:gd name="connsiteX28" fmla="*/ 5476721 w 6174761"/>
              <a:gd name="connsiteY28" fmla="*/ 693256 h 1149178"/>
              <a:gd name="connsiteX29" fmla="*/ 5593993 w 6174761"/>
              <a:gd name="connsiteY29" fmla="*/ 617837 h 1149178"/>
              <a:gd name="connsiteX30" fmla="*/ 5742274 w 6174761"/>
              <a:gd name="connsiteY30" fmla="*/ 531340 h 1149178"/>
              <a:gd name="connsiteX31" fmla="*/ 5939982 w 6174761"/>
              <a:gd name="connsiteY31" fmla="*/ 383059 h 1149178"/>
              <a:gd name="connsiteX32" fmla="*/ 6063550 w 6174761"/>
              <a:gd name="connsiteY32" fmla="*/ 135924 h 1149178"/>
              <a:gd name="connsiteX33" fmla="*/ 6137690 w 6174761"/>
              <a:gd name="connsiteY33" fmla="*/ 0 h 1149178"/>
              <a:gd name="connsiteX34" fmla="*/ 6150047 w 6174761"/>
              <a:gd name="connsiteY34" fmla="*/ 0 h 1149178"/>
              <a:gd name="connsiteX35" fmla="*/ 6174761 w 6174761"/>
              <a:gd name="connsiteY35" fmla="*/ 1149178 h 1149178"/>
              <a:gd name="connsiteX36" fmla="*/ 8739 w 6174761"/>
              <a:gd name="connsiteY36" fmla="*/ 1124464 h 1149178"/>
              <a:gd name="connsiteX37" fmla="*/ 0 w 6174761"/>
              <a:gd name="connsiteY37" fmla="*/ 613806 h 1149178"/>
              <a:gd name="connsiteX0" fmla="*/ 0 w 6174761"/>
              <a:gd name="connsiteY0" fmla="*/ 613806 h 1149178"/>
              <a:gd name="connsiteX1" fmla="*/ 997279 w 6174761"/>
              <a:gd name="connsiteY1" fmla="*/ 605481 h 1149178"/>
              <a:gd name="connsiteX2" fmla="*/ 1182631 w 6174761"/>
              <a:gd name="connsiteY2" fmla="*/ 642551 h 1149178"/>
              <a:gd name="connsiteX3" fmla="*/ 1521159 w 6174761"/>
              <a:gd name="connsiteY3" fmla="*/ 693256 h 1149178"/>
              <a:gd name="connsiteX4" fmla="*/ 1637500 w 6174761"/>
              <a:gd name="connsiteY4" fmla="*/ 693256 h 1149178"/>
              <a:gd name="connsiteX5" fmla="*/ 1928350 w 6174761"/>
              <a:gd name="connsiteY5" fmla="*/ 693256 h 1149178"/>
              <a:gd name="connsiteX6" fmla="*/ 2102860 w 6174761"/>
              <a:gd name="connsiteY6" fmla="*/ 693256 h 1149178"/>
              <a:gd name="connsiteX7" fmla="*/ 2335540 w 6174761"/>
              <a:gd name="connsiteY7" fmla="*/ 693256 h 1149178"/>
              <a:gd name="connsiteX8" fmla="*/ 2451880 w 6174761"/>
              <a:gd name="connsiteY8" fmla="*/ 693256 h 1149178"/>
              <a:gd name="connsiteX9" fmla="*/ 2626390 w 6174761"/>
              <a:gd name="connsiteY9" fmla="*/ 693256 h 1149178"/>
              <a:gd name="connsiteX10" fmla="*/ 2917240 w 6174761"/>
              <a:gd name="connsiteY10" fmla="*/ 510888 h 1149178"/>
              <a:gd name="connsiteX11" fmla="*/ 3033580 w 6174761"/>
              <a:gd name="connsiteY11" fmla="*/ 510888 h 1149178"/>
              <a:gd name="connsiteX12" fmla="*/ 3091750 w 6174761"/>
              <a:gd name="connsiteY12" fmla="*/ 647664 h 1149178"/>
              <a:gd name="connsiteX13" fmla="*/ 3134998 w 6174761"/>
              <a:gd name="connsiteY13" fmla="*/ 753762 h 1149178"/>
              <a:gd name="connsiteX14" fmla="*/ 3266260 w 6174761"/>
              <a:gd name="connsiteY14" fmla="*/ 966809 h 1149178"/>
              <a:gd name="connsiteX15" fmla="*/ 3440770 w 6174761"/>
              <a:gd name="connsiteY15" fmla="*/ 966809 h 1149178"/>
              <a:gd name="connsiteX16" fmla="*/ 3579842 w 6174761"/>
              <a:gd name="connsiteY16" fmla="*/ 803189 h 1149178"/>
              <a:gd name="connsiteX17" fmla="*/ 3673450 w 6174761"/>
              <a:gd name="connsiteY17" fmla="*/ 693256 h 1149178"/>
              <a:gd name="connsiteX18" fmla="*/ 3847960 w 6174761"/>
              <a:gd name="connsiteY18" fmla="*/ 510888 h 1149178"/>
              <a:gd name="connsiteX19" fmla="*/ 3964300 w 6174761"/>
              <a:gd name="connsiteY19" fmla="*/ 510888 h 1149178"/>
              <a:gd name="connsiteX20" fmla="*/ 4138810 w 6174761"/>
              <a:gd name="connsiteY20" fmla="*/ 738848 h 1149178"/>
              <a:gd name="connsiteX21" fmla="*/ 4429660 w 6174761"/>
              <a:gd name="connsiteY21" fmla="*/ 738848 h 1149178"/>
              <a:gd name="connsiteX22" fmla="*/ 4487830 w 6174761"/>
              <a:gd name="connsiteY22" fmla="*/ 784441 h 1149178"/>
              <a:gd name="connsiteX23" fmla="*/ 4546000 w 6174761"/>
              <a:gd name="connsiteY23" fmla="*/ 738848 h 1149178"/>
              <a:gd name="connsiteX24" fmla="*/ 4840231 w 6174761"/>
              <a:gd name="connsiteY24" fmla="*/ 753762 h 1149178"/>
              <a:gd name="connsiteX25" fmla="*/ 5011361 w 6174761"/>
              <a:gd name="connsiteY25" fmla="*/ 693256 h 1149178"/>
              <a:gd name="connsiteX26" fmla="*/ 5302211 w 6174761"/>
              <a:gd name="connsiteY26" fmla="*/ 647664 h 1149178"/>
              <a:gd name="connsiteX27" fmla="*/ 5476721 w 6174761"/>
              <a:gd name="connsiteY27" fmla="*/ 693256 h 1149178"/>
              <a:gd name="connsiteX28" fmla="*/ 5593993 w 6174761"/>
              <a:gd name="connsiteY28" fmla="*/ 617837 h 1149178"/>
              <a:gd name="connsiteX29" fmla="*/ 5742274 w 6174761"/>
              <a:gd name="connsiteY29" fmla="*/ 531340 h 1149178"/>
              <a:gd name="connsiteX30" fmla="*/ 5939982 w 6174761"/>
              <a:gd name="connsiteY30" fmla="*/ 383059 h 1149178"/>
              <a:gd name="connsiteX31" fmla="*/ 6063550 w 6174761"/>
              <a:gd name="connsiteY31" fmla="*/ 135924 h 1149178"/>
              <a:gd name="connsiteX32" fmla="*/ 6137690 w 6174761"/>
              <a:gd name="connsiteY32" fmla="*/ 0 h 1149178"/>
              <a:gd name="connsiteX33" fmla="*/ 6150047 w 6174761"/>
              <a:gd name="connsiteY33" fmla="*/ 0 h 1149178"/>
              <a:gd name="connsiteX34" fmla="*/ 6174761 w 6174761"/>
              <a:gd name="connsiteY34" fmla="*/ 1149178 h 1149178"/>
              <a:gd name="connsiteX35" fmla="*/ 8739 w 6174761"/>
              <a:gd name="connsiteY35" fmla="*/ 1124464 h 1149178"/>
              <a:gd name="connsiteX36" fmla="*/ 0 w 6174761"/>
              <a:gd name="connsiteY36" fmla="*/ 613806 h 1149178"/>
              <a:gd name="connsiteX0" fmla="*/ 0 w 6174761"/>
              <a:gd name="connsiteY0" fmla="*/ 613806 h 1149178"/>
              <a:gd name="connsiteX1" fmla="*/ 1182631 w 6174761"/>
              <a:gd name="connsiteY1" fmla="*/ 642551 h 1149178"/>
              <a:gd name="connsiteX2" fmla="*/ 1521159 w 6174761"/>
              <a:gd name="connsiteY2" fmla="*/ 693256 h 1149178"/>
              <a:gd name="connsiteX3" fmla="*/ 1637500 w 6174761"/>
              <a:gd name="connsiteY3" fmla="*/ 693256 h 1149178"/>
              <a:gd name="connsiteX4" fmla="*/ 1928350 w 6174761"/>
              <a:gd name="connsiteY4" fmla="*/ 693256 h 1149178"/>
              <a:gd name="connsiteX5" fmla="*/ 2102860 w 6174761"/>
              <a:gd name="connsiteY5" fmla="*/ 693256 h 1149178"/>
              <a:gd name="connsiteX6" fmla="*/ 2335540 w 6174761"/>
              <a:gd name="connsiteY6" fmla="*/ 693256 h 1149178"/>
              <a:gd name="connsiteX7" fmla="*/ 2451880 w 6174761"/>
              <a:gd name="connsiteY7" fmla="*/ 693256 h 1149178"/>
              <a:gd name="connsiteX8" fmla="*/ 2626390 w 6174761"/>
              <a:gd name="connsiteY8" fmla="*/ 693256 h 1149178"/>
              <a:gd name="connsiteX9" fmla="*/ 2917240 w 6174761"/>
              <a:gd name="connsiteY9" fmla="*/ 510888 h 1149178"/>
              <a:gd name="connsiteX10" fmla="*/ 3033580 w 6174761"/>
              <a:gd name="connsiteY10" fmla="*/ 510888 h 1149178"/>
              <a:gd name="connsiteX11" fmla="*/ 3091750 w 6174761"/>
              <a:gd name="connsiteY11" fmla="*/ 647664 h 1149178"/>
              <a:gd name="connsiteX12" fmla="*/ 3134998 w 6174761"/>
              <a:gd name="connsiteY12" fmla="*/ 753762 h 1149178"/>
              <a:gd name="connsiteX13" fmla="*/ 3266260 w 6174761"/>
              <a:gd name="connsiteY13" fmla="*/ 966809 h 1149178"/>
              <a:gd name="connsiteX14" fmla="*/ 3440770 w 6174761"/>
              <a:gd name="connsiteY14" fmla="*/ 966809 h 1149178"/>
              <a:gd name="connsiteX15" fmla="*/ 3579842 w 6174761"/>
              <a:gd name="connsiteY15" fmla="*/ 803189 h 1149178"/>
              <a:gd name="connsiteX16" fmla="*/ 3673450 w 6174761"/>
              <a:gd name="connsiteY16" fmla="*/ 693256 h 1149178"/>
              <a:gd name="connsiteX17" fmla="*/ 3847960 w 6174761"/>
              <a:gd name="connsiteY17" fmla="*/ 510888 h 1149178"/>
              <a:gd name="connsiteX18" fmla="*/ 3964300 w 6174761"/>
              <a:gd name="connsiteY18" fmla="*/ 510888 h 1149178"/>
              <a:gd name="connsiteX19" fmla="*/ 4138810 w 6174761"/>
              <a:gd name="connsiteY19" fmla="*/ 738848 h 1149178"/>
              <a:gd name="connsiteX20" fmla="*/ 4429660 w 6174761"/>
              <a:gd name="connsiteY20" fmla="*/ 738848 h 1149178"/>
              <a:gd name="connsiteX21" fmla="*/ 4487830 w 6174761"/>
              <a:gd name="connsiteY21" fmla="*/ 784441 h 1149178"/>
              <a:gd name="connsiteX22" fmla="*/ 4546000 w 6174761"/>
              <a:gd name="connsiteY22" fmla="*/ 738848 h 1149178"/>
              <a:gd name="connsiteX23" fmla="*/ 4840231 w 6174761"/>
              <a:gd name="connsiteY23" fmla="*/ 753762 h 1149178"/>
              <a:gd name="connsiteX24" fmla="*/ 5011361 w 6174761"/>
              <a:gd name="connsiteY24" fmla="*/ 693256 h 1149178"/>
              <a:gd name="connsiteX25" fmla="*/ 5302211 w 6174761"/>
              <a:gd name="connsiteY25" fmla="*/ 647664 h 1149178"/>
              <a:gd name="connsiteX26" fmla="*/ 5476721 w 6174761"/>
              <a:gd name="connsiteY26" fmla="*/ 693256 h 1149178"/>
              <a:gd name="connsiteX27" fmla="*/ 5593993 w 6174761"/>
              <a:gd name="connsiteY27" fmla="*/ 617837 h 1149178"/>
              <a:gd name="connsiteX28" fmla="*/ 5742274 w 6174761"/>
              <a:gd name="connsiteY28" fmla="*/ 531340 h 1149178"/>
              <a:gd name="connsiteX29" fmla="*/ 5939982 w 6174761"/>
              <a:gd name="connsiteY29" fmla="*/ 383059 h 1149178"/>
              <a:gd name="connsiteX30" fmla="*/ 6063550 w 6174761"/>
              <a:gd name="connsiteY30" fmla="*/ 135924 h 1149178"/>
              <a:gd name="connsiteX31" fmla="*/ 6137690 w 6174761"/>
              <a:gd name="connsiteY31" fmla="*/ 0 h 1149178"/>
              <a:gd name="connsiteX32" fmla="*/ 6150047 w 6174761"/>
              <a:gd name="connsiteY32" fmla="*/ 0 h 1149178"/>
              <a:gd name="connsiteX33" fmla="*/ 6174761 w 6174761"/>
              <a:gd name="connsiteY33" fmla="*/ 1149178 h 1149178"/>
              <a:gd name="connsiteX34" fmla="*/ 8739 w 6174761"/>
              <a:gd name="connsiteY34" fmla="*/ 1124464 h 1149178"/>
              <a:gd name="connsiteX35" fmla="*/ 0 w 6174761"/>
              <a:gd name="connsiteY35" fmla="*/ 613806 h 1149178"/>
              <a:gd name="connsiteX0" fmla="*/ 0 w 6174761"/>
              <a:gd name="connsiteY0" fmla="*/ 613806 h 1149178"/>
              <a:gd name="connsiteX1" fmla="*/ 1182631 w 6174761"/>
              <a:gd name="connsiteY1" fmla="*/ 642551 h 1149178"/>
              <a:gd name="connsiteX2" fmla="*/ 1521159 w 6174761"/>
              <a:gd name="connsiteY2" fmla="*/ 693256 h 1149178"/>
              <a:gd name="connsiteX3" fmla="*/ 1637500 w 6174761"/>
              <a:gd name="connsiteY3" fmla="*/ 693256 h 1149178"/>
              <a:gd name="connsiteX4" fmla="*/ 1928350 w 6174761"/>
              <a:gd name="connsiteY4" fmla="*/ 693256 h 1149178"/>
              <a:gd name="connsiteX5" fmla="*/ 2102860 w 6174761"/>
              <a:gd name="connsiteY5" fmla="*/ 693256 h 1149178"/>
              <a:gd name="connsiteX6" fmla="*/ 2335540 w 6174761"/>
              <a:gd name="connsiteY6" fmla="*/ 693256 h 1149178"/>
              <a:gd name="connsiteX7" fmla="*/ 2451880 w 6174761"/>
              <a:gd name="connsiteY7" fmla="*/ 693256 h 1149178"/>
              <a:gd name="connsiteX8" fmla="*/ 2636938 w 6174761"/>
              <a:gd name="connsiteY8" fmla="*/ 810301 h 1149178"/>
              <a:gd name="connsiteX9" fmla="*/ 2917240 w 6174761"/>
              <a:gd name="connsiteY9" fmla="*/ 510888 h 1149178"/>
              <a:gd name="connsiteX10" fmla="*/ 3033580 w 6174761"/>
              <a:gd name="connsiteY10" fmla="*/ 510888 h 1149178"/>
              <a:gd name="connsiteX11" fmla="*/ 3091750 w 6174761"/>
              <a:gd name="connsiteY11" fmla="*/ 647664 h 1149178"/>
              <a:gd name="connsiteX12" fmla="*/ 3134998 w 6174761"/>
              <a:gd name="connsiteY12" fmla="*/ 753762 h 1149178"/>
              <a:gd name="connsiteX13" fmla="*/ 3266260 w 6174761"/>
              <a:gd name="connsiteY13" fmla="*/ 966809 h 1149178"/>
              <a:gd name="connsiteX14" fmla="*/ 3440770 w 6174761"/>
              <a:gd name="connsiteY14" fmla="*/ 966809 h 1149178"/>
              <a:gd name="connsiteX15" fmla="*/ 3579842 w 6174761"/>
              <a:gd name="connsiteY15" fmla="*/ 803189 h 1149178"/>
              <a:gd name="connsiteX16" fmla="*/ 3673450 w 6174761"/>
              <a:gd name="connsiteY16" fmla="*/ 693256 h 1149178"/>
              <a:gd name="connsiteX17" fmla="*/ 3847960 w 6174761"/>
              <a:gd name="connsiteY17" fmla="*/ 510888 h 1149178"/>
              <a:gd name="connsiteX18" fmla="*/ 3964300 w 6174761"/>
              <a:gd name="connsiteY18" fmla="*/ 510888 h 1149178"/>
              <a:gd name="connsiteX19" fmla="*/ 4138810 w 6174761"/>
              <a:gd name="connsiteY19" fmla="*/ 738848 h 1149178"/>
              <a:gd name="connsiteX20" fmla="*/ 4429660 w 6174761"/>
              <a:gd name="connsiteY20" fmla="*/ 738848 h 1149178"/>
              <a:gd name="connsiteX21" fmla="*/ 4487830 w 6174761"/>
              <a:gd name="connsiteY21" fmla="*/ 784441 h 1149178"/>
              <a:gd name="connsiteX22" fmla="*/ 4546000 w 6174761"/>
              <a:gd name="connsiteY22" fmla="*/ 738848 h 1149178"/>
              <a:gd name="connsiteX23" fmla="*/ 4840231 w 6174761"/>
              <a:gd name="connsiteY23" fmla="*/ 753762 h 1149178"/>
              <a:gd name="connsiteX24" fmla="*/ 5011361 w 6174761"/>
              <a:gd name="connsiteY24" fmla="*/ 693256 h 1149178"/>
              <a:gd name="connsiteX25" fmla="*/ 5302211 w 6174761"/>
              <a:gd name="connsiteY25" fmla="*/ 647664 h 1149178"/>
              <a:gd name="connsiteX26" fmla="*/ 5476721 w 6174761"/>
              <a:gd name="connsiteY26" fmla="*/ 693256 h 1149178"/>
              <a:gd name="connsiteX27" fmla="*/ 5593993 w 6174761"/>
              <a:gd name="connsiteY27" fmla="*/ 617837 h 1149178"/>
              <a:gd name="connsiteX28" fmla="*/ 5742274 w 6174761"/>
              <a:gd name="connsiteY28" fmla="*/ 531340 h 1149178"/>
              <a:gd name="connsiteX29" fmla="*/ 5939982 w 6174761"/>
              <a:gd name="connsiteY29" fmla="*/ 383059 h 1149178"/>
              <a:gd name="connsiteX30" fmla="*/ 6063550 w 6174761"/>
              <a:gd name="connsiteY30" fmla="*/ 135924 h 1149178"/>
              <a:gd name="connsiteX31" fmla="*/ 6137690 w 6174761"/>
              <a:gd name="connsiteY31" fmla="*/ 0 h 1149178"/>
              <a:gd name="connsiteX32" fmla="*/ 6150047 w 6174761"/>
              <a:gd name="connsiteY32" fmla="*/ 0 h 1149178"/>
              <a:gd name="connsiteX33" fmla="*/ 6174761 w 6174761"/>
              <a:gd name="connsiteY33" fmla="*/ 1149178 h 1149178"/>
              <a:gd name="connsiteX34" fmla="*/ 8739 w 6174761"/>
              <a:gd name="connsiteY34" fmla="*/ 1124464 h 1149178"/>
              <a:gd name="connsiteX35" fmla="*/ 0 w 6174761"/>
              <a:gd name="connsiteY35" fmla="*/ 613806 h 1149178"/>
              <a:gd name="connsiteX0" fmla="*/ 0 w 6174761"/>
              <a:gd name="connsiteY0" fmla="*/ 613806 h 1149178"/>
              <a:gd name="connsiteX1" fmla="*/ 1182631 w 6174761"/>
              <a:gd name="connsiteY1" fmla="*/ 642551 h 1149178"/>
              <a:gd name="connsiteX2" fmla="*/ 1521159 w 6174761"/>
              <a:gd name="connsiteY2" fmla="*/ 693256 h 1149178"/>
              <a:gd name="connsiteX3" fmla="*/ 1637500 w 6174761"/>
              <a:gd name="connsiteY3" fmla="*/ 693256 h 1149178"/>
              <a:gd name="connsiteX4" fmla="*/ 1928350 w 6174761"/>
              <a:gd name="connsiteY4" fmla="*/ 693256 h 1149178"/>
              <a:gd name="connsiteX5" fmla="*/ 2102860 w 6174761"/>
              <a:gd name="connsiteY5" fmla="*/ 693256 h 1149178"/>
              <a:gd name="connsiteX6" fmla="*/ 2335540 w 6174761"/>
              <a:gd name="connsiteY6" fmla="*/ 693256 h 1149178"/>
              <a:gd name="connsiteX7" fmla="*/ 2430784 w 6174761"/>
              <a:gd name="connsiteY7" fmla="*/ 771286 h 1149178"/>
              <a:gd name="connsiteX8" fmla="*/ 2636938 w 6174761"/>
              <a:gd name="connsiteY8" fmla="*/ 810301 h 1149178"/>
              <a:gd name="connsiteX9" fmla="*/ 2917240 w 6174761"/>
              <a:gd name="connsiteY9" fmla="*/ 510888 h 1149178"/>
              <a:gd name="connsiteX10" fmla="*/ 3033580 w 6174761"/>
              <a:gd name="connsiteY10" fmla="*/ 510888 h 1149178"/>
              <a:gd name="connsiteX11" fmla="*/ 3091750 w 6174761"/>
              <a:gd name="connsiteY11" fmla="*/ 647664 h 1149178"/>
              <a:gd name="connsiteX12" fmla="*/ 3134998 w 6174761"/>
              <a:gd name="connsiteY12" fmla="*/ 753762 h 1149178"/>
              <a:gd name="connsiteX13" fmla="*/ 3266260 w 6174761"/>
              <a:gd name="connsiteY13" fmla="*/ 966809 h 1149178"/>
              <a:gd name="connsiteX14" fmla="*/ 3440770 w 6174761"/>
              <a:gd name="connsiteY14" fmla="*/ 966809 h 1149178"/>
              <a:gd name="connsiteX15" fmla="*/ 3579842 w 6174761"/>
              <a:gd name="connsiteY15" fmla="*/ 803189 h 1149178"/>
              <a:gd name="connsiteX16" fmla="*/ 3673450 w 6174761"/>
              <a:gd name="connsiteY16" fmla="*/ 693256 h 1149178"/>
              <a:gd name="connsiteX17" fmla="*/ 3847960 w 6174761"/>
              <a:gd name="connsiteY17" fmla="*/ 510888 h 1149178"/>
              <a:gd name="connsiteX18" fmla="*/ 3964300 w 6174761"/>
              <a:gd name="connsiteY18" fmla="*/ 510888 h 1149178"/>
              <a:gd name="connsiteX19" fmla="*/ 4138810 w 6174761"/>
              <a:gd name="connsiteY19" fmla="*/ 738848 h 1149178"/>
              <a:gd name="connsiteX20" fmla="*/ 4429660 w 6174761"/>
              <a:gd name="connsiteY20" fmla="*/ 738848 h 1149178"/>
              <a:gd name="connsiteX21" fmla="*/ 4487830 w 6174761"/>
              <a:gd name="connsiteY21" fmla="*/ 784441 h 1149178"/>
              <a:gd name="connsiteX22" fmla="*/ 4546000 w 6174761"/>
              <a:gd name="connsiteY22" fmla="*/ 738848 h 1149178"/>
              <a:gd name="connsiteX23" fmla="*/ 4840231 w 6174761"/>
              <a:gd name="connsiteY23" fmla="*/ 753762 h 1149178"/>
              <a:gd name="connsiteX24" fmla="*/ 5011361 w 6174761"/>
              <a:gd name="connsiteY24" fmla="*/ 693256 h 1149178"/>
              <a:gd name="connsiteX25" fmla="*/ 5302211 w 6174761"/>
              <a:gd name="connsiteY25" fmla="*/ 647664 h 1149178"/>
              <a:gd name="connsiteX26" fmla="*/ 5476721 w 6174761"/>
              <a:gd name="connsiteY26" fmla="*/ 693256 h 1149178"/>
              <a:gd name="connsiteX27" fmla="*/ 5593993 w 6174761"/>
              <a:gd name="connsiteY27" fmla="*/ 617837 h 1149178"/>
              <a:gd name="connsiteX28" fmla="*/ 5742274 w 6174761"/>
              <a:gd name="connsiteY28" fmla="*/ 531340 h 1149178"/>
              <a:gd name="connsiteX29" fmla="*/ 5939982 w 6174761"/>
              <a:gd name="connsiteY29" fmla="*/ 383059 h 1149178"/>
              <a:gd name="connsiteX30" fmla="*/ 6063550 w 6174761"/>
              <a:gd name="connsiteY30" fmla="*/ 135924 h 1149178"/>
              <a:gd name="connsiteX31" fmla="*/ 6137690 w 6174761"/>
              <a:gd name="connsiteY31" fmla="*/ 0 h 1149178"/>
              <a:gd name="connsiteX32" fmla="*/ 6150047 w 6174761"/>
              <a:gd name="connsiteY32" fmla="*/ 0 h 1149178"/>
              <a:gd name="connsiteX33" fmla="*/ 6174761 w 6174761"/>
              <a:gd name="connsiteY33" fmla="*/ 1149178 h 1149178"/>
              <a:gd name="connsiteX34" fmla="*/ 8739 w 6174761"/>
              <a:gd name="connsiteY34" fmla="*/ 1124464 h 1149178"/>
              <a:gd name="connsiteX35" fmla="*/ 0 w 6174761"/>
              <a:gd name="connsiteY35" fmla="*/ 613806 h 1149178"/>
              <a:gd name="connsiteX0" fmla="*/ 0 w 6174761"/>
              <a:gd name="connsiteY0" fmla="*/ 613806 h 1149178"/>
              <a:gd name="connsiteX1" fmla="*/ 1182631 w 6174761"/>
              <a:gd name="connsiteY1" fmla="*/ 642551 h 1149178"/>
              <a:gd name="connsiteX2" fmla="*/ 1521159 w 6174761"/>
              <a:gd name="connsiteY2" fmla="*/ 693256 h 1149178"/>
              <a:gd name="connsiteX3" fmla="*/ 1637500 w 6174761"/>
              <a:gd name="connsiteY3" fmla="*/ 693256 h 1149178"/>
              <a:gd name="connsiteX4" fmla="*/ 1928350 w 6174761"/>
              <a:gd name="connsiteY4" fmla="*/ 693256 h 1149178"/>
              <a:gd name="connsiteX5" fmla="*/ 2102860 w 6174761"/>
              <a:gd name="connsiteY5" fmla="*/ 693256 h 1149178"/>
              <a:gd name="connsiteX6" fmla="*/ 2335540 w 6174761"/>
              <a:gd name="connsiteY6" fmla="*/ 693256 h 1149178"/>
              <a:gd name="connsiteX7" fmla="*/ 2430784 w 6174761"/>
              <a:gd name="connsiteY7" fmla="*/ 771286 h 1149178"/>
              <a:gd name="connsiteX8" fmla="*/ 2689677 w 6174761"/>
              <a:gd name="connsiteY8" fmla="*/ 803798 h 1149178"/>
              <a:gd name="connsiteX9" fmla="*/ 2917240 w 6174761"/>
              <a:gd name="connsiteY9" fmla="*/ 510888 h 1149178"/>
              <a:gd name="connsiteX10" fmla="*/ 3033580 w 6174761"/>
              <a:gd name="connsiteY10" fmla="*/ 510888 h 1149178"/>
              <a:gd name="connsiteX11" fmla="*/ 3091750 w 6174761"/>
              <a:gd name="connsiteY11" fmla="*/ 647664 h 1149178"/>
              <a:gd name="connsiteX12" fmla="*/ 3134998 w 6174761"/>
              <a:gd name="connsiteY12" fmla="*/ 753762 h 1149178"/>
              <a:gd name="connsiteX13" fmla="*/ 3266260 w 6174761"/>
              <a:gd name="connsiteY13" fmla="*/ 966809 h 1149178"/>
              <a:gd name="connsiteX14" fmla="*/ 3440770 w 6174761"/>
              <a:gd name="connsiteY14" fmla="*/ 966809 h 1149178"/>
              <a:gd name="connsiteX15" fmla="*/ 3579842 w 6174761"/>
              <a:gd name="connsiteY15" fmla="*/ 803189 h 1149178"/>
              <a:gd name="connsiteX16" fmla="*/ 3673450 w 6174761"/>
              <a:gd name="connsiteY16" fmla="*/ 693256 h 1149178"/>
              <a:gd name="connsiteX17" fmla="*/ 3847960 w 6174761"/>
              <a:gd name="connsiteY17" fmla="*/ 510888 h 1149178"/>
              <a:gd name="connsiteX18" fmla="*/ 3964300 w 6174761"/>
              <a:gd name="connsiteY18" fmla="*/ 510888 h 1149178"/>
              <a:gd name="connsiteX19" fmla="*/ 4138810 w 6174761"/>
              <a:gd name="connsiteY19" fmla="*/ 738848 h 1149178"/>
              <a:gd name="connsiteX20" fmla="*/ 4429660 w 6174761"/>
              <a:gd name="connsiteY20" fmla="*/ 738848 h 1149178"/>
              <a:gd name="connsiteX21" fmla="*/ 4487830 w 6174761"/>
              <a:gd name="connsiteY21" fmla="*/ 784441 h 1149178"/>
              <a:gd name="connsiteX22" fmla="*/ 4546000 w 6174761"/>
              <a:gd name="connsiteY22" fmla="*/ 738848 h 1149178"/>
              <a:gd name="connsiteX23" fmla="*/ 4840231 w 6174761"/>
              <a:gd name="connsiteY23" fmla="*/ 753762 h 1149178"/>
              <a:gd name="connsiteX24" fmla="*/ 5011361 w 6174761"/>
              <a:gd name="connsiteY24" fmla="*/ 693256 h 1149178"/>
              <a:gd name="connsiteX25" fmla="*/ 5302211 w 6174761"/>
              <a:gd name="connsiteY25" fmla="*/ 647664 h 1149178"/>
              <a:gd name="connsiteX26" fmla="*/ 5476721 w 6174761"/>
              <a:gd name="connsiteY26" fmla="*/ 693256 h 1149178"/>
              <a:gd name="connsiteX27" fmla="*/ 5593993 w 6174761"/>
              <a:gd name="connsiteY27" fmla="*/ 617837 h 1149178"/>
              <a:gd name="connsiteX28" fmla="*/ 5742274 w 6174761"/>
              <a:gd name="connsiteY28" fmla="*/ 531340 h 1149178"/>
              <a:gd name="connsiteX29" fmla="*/ 5939982 w 6174761"/>
              <a:gd name="connsiteY29" fmla="*/ 383059 h 1149178"/>
              <a:gd name="connsiteX30" fmla="*/ 6063550 w 6174761"/>
              <a:gd name="connsiteY30" fmla="*/ 135924 h 1149178"/>
              <a:gd name="connsiteX31" fmla="*/ 6137690 w 6174761"/>
              <a:gd name="connsiteY31" fmla="*/ 0 h 1149178"/>
              <a:gd name="connsiteX32" fmla="*/ 6150047 w 6174761"/>
              <a:gd name="connsiteY32" fmla="*/ 0 h 1149178"/>
              <a:gd name="connsiteX33" fmla="*/ 6174761 w 6174761"/>
              <a:gd name="connsiteY33" fmla="*/ 1149178 h 1149178"/>
              <a:gd name="connsiteX34" fmla="*/ 8739 w 6174761"/>
              <a:gd name="connsiteY34" fmla="*/ 1124464 h 1149178"/>
              <a:gd name="connsiteX35" fmla="*/ 0 w 6174761"/>
              <a:gd name="connsiteY35" fmla="*/ 613806 h 1149178"/>
              <a:gd name="connsiteX0" fmla="*/ 0 w 6174761"/>
              <a:gd name="connsiteY0" fmla="*/ 613806 h 1149178"/>
              <a:gd name="connsiteX1" fmla="*/ 1182631 w 6174761"/>
              <a:gd name="connsiteY1" fmla="*/ 642551 h 1149178"/>
              <a:gd name="connsiteX2" fmla="*/ 1521159 w 6174761"/>
              <a:gd name="connsiteY2" fmla="*/ 693256 h 1149178"/>
              <a:gd name="connsiteX3" fmla="*/ 1637500 w 6174761"/>
              <a:gd name="connsiteY3" fmla="*/ 693256 h 1149178"/>
              <a:gd name="connsiteX4" fmla="*/ 1928350 w 6174761"/>
              <a:gd name="connsiteY4" fmla="*/ 693256 h 1149178"/>
              <a:gd name="connsiteX5" fmla="*/ 2102860 w 6174761"/>
              <a:gd name="connsiteY5" fmla="*/ 693256 h 1149178"/>
              <a:gd name="connsiteX6" fmla="*/ 2335540 w 6174761"/>
              <a:gd name="connsiteY6" fmla="*/ 693256 h 1149178"/>
              <a:gd name="connsiteX7" fmla="*/ 2430784 w 6174761"/>
              <a:gd name="connsiteY7" fmla="*/ 771286 h 1149178"/>
              <a:gd name="connsiteX8" fmla="*/ 2689677 w 6174761"/>
              <a:gd name="connsiteY8" fmla="*/ 803798 h 1149178"/>
              <a:gd name="connsiteX9" fmla="*/ 2885596 w 6174761"/>
              <a:gd name="connsiteY9" fmla="*/ 510888 h 1149178"/>
              <a:gd name="connsiteX10" fmla="*/ 3033580 w 6174761"/>
              <a:gd name="connsiteY10" fmla="*/ 510888 h 1149178"/>
              <a:gd name="connsiteX11" fmla="*/ 3091750 w 6174761"/>
              <a:gd name="connsiteY11" fmla="*/ 647664 h 1149178"/>
              <a:gd name="connsiteX12" fmla="*/ 3134998 w 6174761"/>
              <a:gd name="connsiteY12" fmla="*/ 753762 h 1149178"/>
              <a:gd name="connsiteX13" fmla="*/ 3266260 w 6174761"/>
              <a:gd name="connsiteY13" fmla="*/ 966809 h 1149178"/>
              <a:gd name="connsiteX14" fmla="*/ 3440770 w 6174761"/>
              <a:gd name="connsiteY14" fmla="*/ 966809 h 1149178"/>
              <a:gd name="connsiteX15" fmla="*/ 3579842 w 6174761"/>
              <a:gd name="connsiteY15" fmla="*/ 803189 h 1149178"/>
              <a:gd name="connsiteX16" fmla="*/ 3673450 w 6174761"/>
              <a:gd name="connsiteY16" fmla="*/ 693256 h 1149178"/>
              <a:gd name="connsiteX17" fmla="*/ 3847960 w 6174761"/>
              <a:gd name="connsiteY17" fmla="*/ 510888 h 1149178"/>
              <a:gd name="connsiteX18" fmla="*/ 3964300 w 6174761"/>
              <a:gd name="connsiteY18" fmla="*/ 510888 h 1149178"/>
              <a:gd name="connsiteX19" fmla="*/ 4138810 w 6174761"/>
              <a:gd name="connsiteY19" fmla="*/ 738848 h 1149178"/>
              <a:gd name="connsiteX20" fmla="*/ 4429660 w 6174761"/>
              <a:gd name="connsiteY20" fmla="*/ 738848 h 1149178"/>
              <a:gd name="connsiteX21" fmla="*/ 4487830 w 6174761"/>
              <a:gd name="connsiteY21" fmla="*/ 784441 h 1149178"/>
              <a:gd name="connsiteX22" fmla="*/ 4546000 w 6174761"/>
              <a:gd name="connsiteY22" fmla="*/ 738848 h 1149178"/>
              <a:gd name="connsiteX23" fmla="*/ 4840231 w 6174761"/>
              <a:gd name="connsiteY23" fmla="*/ 753762 h 1149178"/>
              <a:gd name="connsiteX24" fmla="*/ 5011361 w 6174761"/>
              <a:gd name="connsiteY24" fmla="*/ 693256 h 1149178"/>
              <a:gd name="connsiteX25" fmla="*/ 5302211 w 6174761"/>
              <a:gd name="connsiteY25" fmla="*/ 647664 h 1149178"/>
              <a:gd name="connsiteX26" fmla="*/ 5476721 w 6174761"/>
              <a:gd name="connsiteY26" fmla="*/ 693256 h 1149178"/>
              <a:gd name="connsiteX27" fmla="*/ 5593993 w 6174761"/>
              <a:gd name="connsiteY27" fmla="*/ 617837 h 1149178"/>
              <a:gd name="connsiteX28" fmla="*/ 5742274 w 6174761"/>
              <a:gd name="connsiteY28" fmla="*/ 531340 h 1149178"/>
              <a:gd name="connsiteX29" fmla="*/ 5939982 w 6174761"/>
              <a:gd name="connsiteY29" fmla="*/ 383059 h 1149178"/>
              <a:gd name="connsiteX30" fmla="*/ 6063550 w 6174761"/>
              <a:gd name="connsiteY30" fmla="*/ 135924 h 1149178"/>
              <a:gd name="connsiteX31" fmla="*/ 6137690 w 6174761"/>
              <a:gd name="connsiteY31" fmla="*/ 0 h 1149178"/>
              <a:gd name="connsiteX32" fmla="*/ 6150047 w 6174761"/>
              <a:gd name="connsiteY32" fmla="*/ 0 h 1149178"/>
              <a:gd name="connsiteX33" fmla="*/ 6174761 w 6174761"/>
              <a:gd name="connsiteY33" fmla="*/ 1149178 h 1149178"/>
              <a:gd name="connsiteX34" fmla="*/ 8739 w 6174761"/>
              <a:gd name="connsiteY34" fmla="*/ 1124464 h 1149178"/>
              <a:gd name="connsiteX35" fmla="*/ 0 w 6174761"/>
              <a:gd name="connsiteY35" fmla="*/ 613806 h 1149178"/>
              <a:gd name="connsiteX0" fmla="*/ 0 w 6174761"/>
              <a:gd name="connsiteY0" fmla="*/ 613806 h 1149178"/>
              <a:gd name="connsiteX1" fmla="*/ 1182631 w 6174761"/>
              <a:gd name="connsiteY1" fmla="*/ 642551 h 1149178"/>
              <a:gd name="connsiteX2" fmla="*/ 1521159 w 6174761"/>
              <a:gd name="connsiteY2" fmla="*/ 693256 h 1149178"/>
              <a:gd name="connsiteX3" fmla="*/ 1637500 w 6174761"/>
              <a:gd name="connsiteY3" fmla="*/ 693256 h 1149178"/>
              <a:gd name="connsiteX4" fmla="*/ 1928350 w 6174761"/>
              <a:gd name="connsiteY4" fmla="*/ 693256 h 1149178"/>
              <a:gd name="connsiteX5" fmla="*/ 2102860 w 6174761"/>
              <a:gd name="connsiteY5" fmla="*/ 693256 h 1149178"/>
              <a:gd name="connsiteX6" fmla="*/ 2335540 w 6174761"/>
              <a:gd name="connsiteY6" fmla="*/ 693256 h 1149178"/>
              <a:gd name="connsiteX7" fmla="*/ 2430784 w 6174761"/>
              <a:gd name="connsiteY7" fmla="*/ 771286 h 1149178"/>
              <a:gd name="connsiteX8" fmla="*/ 2689677 w 6174761"/>
              <a:gd name="connsiteY8" fmla="*/ 803798 h 1149178"/>
              <a:gd name="connsiteX9" fmla="*/ 2885596 w 6174761"/>
              <a:gd name="connsiteY9" fmla="*/ 510888 h 1149178"/>
              <a:gd name="connsiteX10" fmla="*/ 3033580 w 6174761"/>
              <a:gd name="connsiteY10" fmla="*/ 510888 h 1149178"/>
              <a:gd name="connsiteX11" fmla="*/ 3091750 w 6174761"/>
              <a:gd name="connsiteY11" fmla="*/ 647664 h 1149178"/>
              <a:gd name="connsiteX12" fmla="*/ 3134998 w 6174761"/>
              <a:gd name="connsiteY12" fmla="*/ 753762 h 1149178"/>
              <a:gd name="connsiteX13" fmla="*/ 3266260 w 6174761"/>
              <a:gd name="connsiteY13" fmla="*/ 966809 h 1149178"/>
              <a:gd name="connsiteX14" fmla="*/ 3440770 w 6174761"/>
              <a:gd name="connsiteY14" fmla="*/ 966809 h 1149178"/>
              <a:gd name="connsiteX15" fmla="*/ 3579842 w 6174761"/>
              <a:gd name="connsiteY15" fmla="*/ 803189 h 1149178"/>
              <a:gd name="connsiteX16" fmla="*/ 3673450 w 6174761"/>
              <a:gd name="connsiteY16" fmla="*/ 693256 h 1149178"/>
              <a:gd name="connsiteX17" fmla="*/ 3805769 w 6174761"/>
              <a:gd name="connsiteY17" fmla="*/ 497883 h 1149178"/>
              <a:gd name="connsiteX18" fmla="*/ 3964300 w 6174761"/>
              <a:gd name="connsiteY18" fmla="*/ 510888 h 1149178"/>
              <a:gd name="connsiteX19" fmla="*/ 4138810 w 6174761"/>
              <a:gd name="connsiteY19" fmla="*/ 738848 h 1149178"/>
              <a:gd name="connsiteX20" fmla="*/ 4429660 w 6174761"/>
              <a:gd name="connsiteY20" fmla="*/ 738848 h 1149178"/>
              <a:gd name="connsiteX21" fmla="*/ 4487830 w 6174761"/>
              <a:gd name="connsiteY21" fmla="*/ 784441 h 1149178"/>
              <a:gd name="connsiteX22" fmla="*/ 4546000 w 6174761"/>
              <a:gd name="connsiteY22" fmla="*/ 738848 h 1149178"/>
              <a:gd name="connsiteX23" fmla="*/ 4840231 w 6174761"/>
              <a:gd name="connsiteY23" fmla="*/ 753762 h 1149178"/>
              <a:gd name="connsiteX24" fmla="*/ 5011361 w 6174761"/>
              <a:gd name="connsiteY24" fmla="*/ 693256 h 1149178"/>
              <a:gd name="connsiteX25" fmla="*/ 5302211 w 6174761"/>
              <a:gd name="connsiteY25" fmla="*/ 647664 h 1149178"/>
              <a:gd name="connsiteX26" fmla="*/ 5476721 w 6174761"/>
              <a:gd name="connsiteY26" fmla="*/ 693256 h 1149178"/>
              <a:gd name="connsiteX27" fmla="*/ 5593993 w 6174761"/>
              <a:gd name="connsiteY27" fmla="*/ 617837 h 1149178"/>
              <a:gd name="connsiteX28" fmla="*/ 5742274 w 6174761"/>
              <a:gd name="connsiteY28" fmla="*/ 531340 h 1149178"/>
              <a:gd name="connsiteX29" fmla="*/ 5939982 w 6174761"/>
              <a:gd name="connsiteY29" fmla="*/ 383059 h 1149178"/>
              <a:gd name="connsiteX30" fmla="*/ 6063550 w 6174761"/>
              <a:gd name="connsiteY30" fmla="*/ 135924 h 1149178"/>
              <a:gd name="connsiteX31" fmla="*/ 6137690 w 6174761"/>
              <a:gd name="connsiteY31" fmla="*/ 0 h 1149178"/>
              <a:gd name="connsiteX32" fmla="*/ 6150047 w 6174761"/>
              <a:gd name="connsiteY32" fmla="*/ 0 h 1149178"/>
              <a:gd name="connsiteX33" fmla="*/ 6174761 w 6174761"/>
              <a:gd name="connsiteY33" fmla="*/ 1149178 h 1149178"/>
              <a:gd name="connsiteX34" fmla="*/ 8739 w 6174761"/>
              <a:gd name="connsiteY34" fmla="*/ 1124464 h 1149178"/>
              <a:gd name="connsiteX35" fmla="*/ 0 w 6174761"/>
              <a:gd name="connsiteY35" fmla="*/ 613806 h 1149178"/>
              <a:gd name="connsiteX0" fmla="*/ 0 w 6174761"/>
              <a:gd name="connsiteY0" fmla="*/ 613806 h 1149178"/>
              <a:gd name="connsiteX1" fmla="*/ 1182631 w 6174761"/>
              <a:gd name="connsiteY1" fmla="*/ 642551 h 1149178"/>
              <a:gd name="connsiteX2" fmla="*/ 1521159 w 6174761"/>
              <a:gd name="connsiteY2" fmla="*/ 693256 h 1149178"/>
              <a:gd name="connsiteX3" fmla="*/ 1637500 w 6174761"/>
              <a:gd name="connsiteY3" fmla="*/ 693256 h 1149178"/>
              <a:gd name="connsiteX4" fmla="*/ 1928350 w 6174761"/>
              <a:gd name="connsiteY4" fmla="*/ 693256 h 1149178"/>
              <a:gd name="connsiteX5" fmla="*/ 2102860 w 6174761"/>
              <a:gd name="connsiteY5" fmla="*/ 693256 h 1149178"/>
              <a:gd name="connsiteX6" fmla="*/ 2335540 w 6174761"/>
              <a:gd name="connsiteY6" fmla="*/ 693256 h 1149178"/>
              <a:gd name="connsiteX7" fmla="*/ 2430784 w 6174761"/>
              <a:gd name="connsiteY7" fmla="*/ 771286 h 1149178"/>
              <a:gd name="connsiteX8" fmla="*/ 2689677 w 6174761"/>
              <a:gd name="connsiteY8" fmla="*/ 803798 h 1149178"/>
              <a:gd name="connsiteX9" fmla="*/ 2885596 w 6174761"/>
              <a:gd name="connsiteY9" fmla="*/ 510888 h 1149178"/>
              <a:gd name="connsiteX10" fmla="*/ 3033580 w 6174761"/>
              <a:gd name="connsiteY10" fmla="*/ 510888 h 1149178"/>
              <a:gd name="connsiteX11" fmla="*/ 3091750 w 6174761"/>
              <a:gd name="connsiteY11" fmla="*/ 647664 h 1149178"/>
              <a:gd name="connsiteX12" fmla="*/ 3134998 w 6174761"/>
              <a:gd name="connsiteY12" fmla="*/ 753762 h 1149178"/>
              <a:gd name="connsiteX13" fmla="*/ 3266260 w 6174761"/>
              <a:gd name="connsiteY13" fmla="*/ 966809 h 1149178"/>
              <a:gd name="connsiteX14" fmla="*/ 3440770 w 6174761"/>
              <a:gd name="connsiteY14" fmla="*/ 966809 h 1149178"/>
              <a:gd name="connsiteX15" fmla="*/ 3579842 w 6174761"/>
              <a:gd name="connsiteY15" fmla="*/ 803189 h 1149178"/>
              <a:gd name="connsiteX16" fmla="*/ 3673450 w 6174761"/>
              <a:gd name="connsiteY16" fmla="*/ 693256 h 1149178"/>
              <a:gd name="connsiteX17" fmla="*/ 3805769 w 6174761"/>
              <a:gd name="connsiteY17" fmla="*/ 497883 h 1149178"/>
              <a:gd name="connsiteX18" fmla="*/ 3964300 w 6174761"/>
              <a:gd name="connsiteY18" fmla="*/ 510888 h 1149178"/>
              <a:gd name="connsiteX19" fmla="*/ 4254834 w 6174761"/>
              <a:gd name="connsiteY19" fmla="*/ 940425 h 1149178"/>
              <a:gd name="connsiteX20" fmla="*/ 4429660 w 6174761"/>
              <a:gd name="connsiteY20" fmla="*/ 738848 h 1149178"/>
              <a:gd name="connsiteX21" fmla="*/ 4487830 w 6174761"/>
              <a:gd name="connsiteY21" fmla="*/ 784441 h 1149178"/>
              <a:gd name="connsiteX22" fmla="*/ 4546000 w 6174761"/>
              <a:gd name="connsiteY22" fmla="*/ 738848 h 1149178"/>
              <a:gd name="connsiteX23" fmla="*/ 4840231 w 6174761"/>
              <a:gd name="connsiteY23" fmla="*/ 753762 h 1149178"/>
              <a:gd name="connsiteX24" fmla="*/ 5011361 w 6174761"/>
              <a:gd name="connsiteY24" fmla="*/ 693256 h 1149178"/>
              <a:gd name="connsiteX25" fmla="*/ 5302211 w 6174761"/>
              <a:gd name="connsiteY25" fmla="*/ 647664 h 1149178"/>
              <a:gd name="connsiteX26" fmla="*/ 5476721 w 6174761"/>
              <a:gd name="connsiteY26" fmla="*/ 693256 h 1149178"/>
              <a:gd name="connsiteX27" fmla="*/ 5593993 w 6174761"/>
              <a:gd name="connsiteY27" fmla="*/ 617837 h 1149178"/>
              <a:gd name="connsiteX28" fmla="*/ 5742274 w 6174761"/>
              <a:gd name="connsiteY28" fmla="*/ 531340 h 1149178"/>
              <a:gd name="connsiteX29" fmla="*/ 5939982 w 6174761"/>
              <a:gd name="connsiteY29" fmla="*/ 383059 h 1149178"/>
              <a:gd name="connsiteX30" fmla="*/ 6063550 w 6174761"/>
              <a:gd name="connsiteY30" fmla="*/ 135924 h 1149178"/>
              <a:gd name="connsiteX31" fmla="*/ 6137690 w 6174761"/>
              <a:gd name="connsiteY31" fmla="*/ 0 h 1149178"/>
              <a:gd name="connsiteX32" fmla="*/ 6150047 w 6174761"/>
              <a:gd name="connsiteY32" fmla="*/ 0 h 1149178"/>
              <a:gd name="connsiteX33" fmla="*/ 6174761 w 6174761"/>
              <a:gd name="connsiteY33" fmla="*/ 1149178 h 1149178"/>
              <a:gd name="connsiteX34" fmla="*/ 8739 w 6174761"/>
              <a:gd name="connsiteY34" fmla="*/ 1124464 h 1149178"/>
              <a:gd name="connsiteX35" fmla="*/ 0 w 6174761"/>
              <a:gd name="connsiteY35" fmla="*/ 613806 h 1149178"/>
              <a:gd name="connsiteX0" fmla="*/ 0 w 6174761"/>
              <a:gd name="connsiteY0" fmla="*/ 613806 h 1149178"/>
              <a:gd name="connsiteX1" fmla="*/ 1182631 w 6174761"/>
              <a:gd name="connsiteY1" fmla="*/ 642551 h 1149178"/>
              <a:gd name="connsiteX2" fmla="*/ 1521159 w 6174761"/>
              <a:gd name="connsiteY2" fmla="*/ 693256 h 1149178"/>
              <a:gd name="connsiteX3" fmla="*/ 1637500 w 6174761"/>
              <a:gd name="connsiteY3" fmla="*/ 693256 h 1149178"/>
              <a:gd name="connsiteX4" fmla="*/ 1928350 w 6174761"/>
              <a:gd name="connsiteY4" fmla="*/ 693256 h 1149178"/>
              <a:gd name="connsiteX5" fmla="*/ 2102860 w 6174761"/>
              <a:gd name="connsiteY5" fmla="*/ 693256 h 1149178"/>
              <a:gd name="connsiteX6" fmla="*/ 2335540 w 6174761"/>
              <a:gd name="connsiteY6" fmla="*/ 693256 h 1149178"/>
              <a:gd name="connsiteX7" fmla="*/ 2430784 w 6174761"/>
              <a:gd name="connsiteY7" fmla="*/ 771286 h 1149178"/>
              <a:gd name="connsiteX8" fmla="*/ 2689677 w 6174761"/>
              <a:gd name="connsiteY8" fmla="*/ 803798 h 1149178"/>
              <a:gd name="connsiteX9" fmla="*/ 2885596 w 6174761"/>
              <a:gd name="connsiteY9" fmla="*/ 510888 h 1149178"/>
              <a:gd name="connsiteX10" fmla="*/ 3033580 w 6174761"/>
              <a:gd name="connsiteY10" fmla="*/ 510888 h 1149178"/>
              <a:gd name="connsiteX11" fmla="*/ 3091750 w 6174761"/>
              <a:gd name="connsiteY11" fmla="*/ 647664 h 1149178"/>
              <a:gd name="connsiteX12" fmla="*/ 3134998 w 6174761"/>
              <a:gd name="connsiteY12" fmla="*/ 753762 h 1149178"/>
              <a:gd name="connsiteX13" fmla="*/ 3266260 w 6174761"/>
              <a:gd name="connsiteY13" fmla="*/ 966809 h 1149178"/>
              <a:gd name="connsiteX14" fmla="*/ 3440770 w 6174761"/>
              <a:gd name="connsiteY14" fmla="*/ 966809 h 1149178"/>
              <a:gd name="connsiteX15" fmla="*/ 3579842 w 6174761"/>
              <a:gd name="connsiteY15" fmla="*/ 803189 h 1149178"/>
              <a:gd name="connsiteX16" fmla="*/ 3673450 w 6174761"/>
              <a:gd name="connsiteY16" fmla="*/ 693256 h 1149178"/>
              <a:gd name="connsiteX17" fmla="*/ 3805769 w 6174761"/>
              <a:gd name="connsiteY17" fmla="*/ 497883 h 1149178"/>
              <a:gd name="connsiteX18" fmla="*/ 3964300 w 6174761"/>
              <a:gd name="connsiteY18" fmla="*/ 510888 h 1149178"/>
              <a:gd name="connsiteX19" fmla="*/ 4212644 w 6174761"/>
              <a:gd name="connsiteY19" fmla="*/ 862395 h 1149178"/>
              <a:gd name="connsiteX20" fmla="*/ 4429660 w 6174761"/>
              <a:gd name="connsiteY20" fmla="*/ 738848 h 1149178"/>
              <a:gd name="connsiteX21" fmla="*/ 4487830 w 6174761"/>
              <a:gd name="connsiteY21" fmla="*/ 784441 h 1149178"/>
              <a:gd name="connsiteX22" fmla="*/ 4546000 w 6174761"/>
              <a:gd name="connsiteY22" fmla="*/ 738848 h 1149178"/>
              <a:gd name="connsiteX23" fmla="*/ 4840231 w 6174761"/>
              <a:gd name="connsiteY23" fmla="*/ 753762 h 1149178"/>
              <a:gd name="connsiteX24" fmla="*/ 5011361 w 6174761"/>
              <a:gd name="connsiteY24" fmla="*/ 693256 h 1149178"/>
              <a:gd name="connsiteX25" fmla="*/ 5302211 w 6174761"/>
              <a:gd name="connsiteY25" fmla="*/ 647664 h 1149178"/>
              <a:gd name="connsiteX26" fmla="*/ 5476721 w 6174761"/>
              <a:gd name="connsiteY26" fmla="*/ 693256 h 1149178"/>
              <a:gd name="connsiteX27" fmla="*/ 5593993 w 6174761"/>
              <a:gd name="connsiteY27" fmla="*/ 617837 h 1149178"/>
              <a:gd name="connsiteX28" fmla="*/ 5742274 w 6174761"/>
              <a:gd name="connsiteY28" fmla="*/ 531340 h 1149178"/>
              <a:gd name="connsiteX29" fmla="*/ 5939982 w 6174761"/>
              <a:gd name="connsiteY29" fmla="*/ 383059 h 1149178"/>
              <a:gd name="connsiteX30" fmla="*/ 6063550 w 6174761"/>
              <a:gd name="connsiteY30" fmla="*/ 135924 h 1149178"/>
              <a:gd name="connsiteX31" fmla="*/ 6137690 w 6174761"/>
              <a:gd name="connsiteY31" fmla="*/ 0 h 1149178"/>
              <a:gd name="connsiteX32" fmla="*/ 6150047 w 6174761"/>
              <a:gd name="connsiteY32" fmla="*/ 0 h 1149178"/>
              <a:gd name="connsiteX33" fmla="*/ 6174761 w 6174761"/>
              <a:gd name="connsiteY33" fmla="*/ 1149178 h 1149178"/>
              <a:gd name="connsiteX34" fmla="*/ 8739 w 6174761"/>
              <a:gd name="connsiteY34" fmla="*/ 1124464 h 1149178"/>
              <a:gd name="connsiteX35" fmla="*/ 0 w 6174761"/>
              <a:gd name="connsiteY35" fmla="*/ 613806 h 1149178"/>
              <a:gd name="connsiteX0" fmla="*/ 0 w 6174761"/>
              <a:gd name="connsiteY0" fmla="*/ 613806 h 1149178"/>
              <a:gd name="connsiteX1" fmla="*/ 1182631 w 6174761"/>
              <a:gd name="connsiteY1" fmla="*/ 642551 h 1149178"/>
              <a:gd name="connsiteX2" fmla="*/ 1521159 w 6174761"/>
              <a:gd name="connsiteY2" fmla="*/ 693256 h 1149178"/>
              <a:gd name="connsiteX3" fmla="*/ 1637500 w 6174761"/>
              <a:gd name="connsiteY3" fmla="*/ 693256 h 1149178"/>
              <a:gd name="connsiteX4" fmla="*/ 1928350 w 6174761"/>
              <a:gd name="connsiteY4" fmla="*/ 693256 h 1149178"/>
              <a:gd name="connsiteX5" fmla="*/ 2102860 w 6174761"/>
              <a:gd name="connsiteY5" fmla="*/ 693256 h 1149178"/>
              <a:gd name="connsiteX6" fmla="*/ 2335540 w 6174761"/>
              <a:gd name="connsiteY6" fmla="*/ 693256 h 1149178"/>
              <a:gd name="connsiteX7" fmla="*/ 2430784 w 6174761"/>
              <a:gd name="connsiteY7" fmla="*/ 771286 h 1149178"/>
              <a:gd name="connsiteX8" fmla="*/ 2689677 w 6174761"/>
              <a:gd name="connsiteY8" fmla="*/ 803798 h 1149178"/>
              <a:gd name="connsiteX9" fmla="*/ 2885596 w 6174761"/>
              <a:gd name="connsiteY9" fmla="*/ 510888 h 1149178"/>
              <a:gd name="connsiteX10" fmla="*/ 3033580 w 6174761"/>
              <a:gd name="connsiteY10" fmla="*/ 510888 h 1149178"/>
              <a:gd name="connsiteX11" fmla="*/ 3091750 w 6174761"/>
              <a:gd name="connsiteY11" fmla="*/ 647664 h 1149178"/>
              <a:gd name="connsiteX12" fmla="*/ 3134998 w 6174761"/>
              <a:gd name="connsiteY12" fmla="*/ 753762 h 1149178"/>
              <a:gd name="connsiteX13" fmla="*/ 3266260 w 6174761"/>
              <a:gd name="connsiteY13" fmla="*/ 966809 h 1149178"/>
              <a:gd name="connsiteX14" fmla="*/ 3440770 w 6174761"/>
              <a:gd name="connsiteY14" fmla="*/ 966809 h 1149178"/>
              <a:gd name="connsiteX15" fmla="*/ 3579842 w 6174761"/>
              <a:gd name="connsiteY15" fmla="*/ 803189 h 1149178"/>
              <a:gd name="connsiteX16" fmla="*/ 3673450 w 6174761"/>
              <a:gd name="connsiteY16" fmla="*/ 693256 h 1149178"/>
              <a:gd name="connsiteX17" fmla="*/ 3805769 w 6174761"/>
              <a:gd name="connsiteY17" fmla="*/ 497883 h 1149178"/>
              <a:gd name="connsiteX18" fmla="*/ 3964300 w 6174761"/>
              <a:gd name="connsiteY18" fmla="*/ 510888 h 1149178"/>
              <a:gd name="connsiteX19" fmla="*/ 4212644 w 6174761"/>
              <a:gd name="connsiteY19" fmla="*/ 862395 h 1149178"/>
              <a:gd name="connsiteX20" fmla="*/ 4376921 w 6174761"/>
              <a:gd name="connsiteY20" fmla="*/ 862395 h 1149178"/>
              <a:gd name="connsiteX21" fmla="*/ 4487830 w 6174761"/>
              <a:gd name="connsiteY21" fmla="*/ 784441 h 1149178"/>
              <a:gd name="connsiteX22" fmla="*/ 4546000 w 6174761"/>
              <a:gd name="connsiteY22" fmla="*/ 738848 h 1149178"/>
              <a:gd name="connsiteX23" fmla="*/ 4840231 w 6174761"/>
              <a:gd name="connsiteY23" fmla="*/ 753762 h 1149178"/>
              <a:gd name="connsiteX24" fmla="*/ 5011361 w 6174761"/>
              <a:gd name="connsiteY24" fmla="*/ 693256 h 1149178"/>
              <a:gd name="connsiteX25" fmla="*/ 5302211 w 6174761"/>
              <a:gd name="connsiteY25" fmla="*/ 647664 h 1149178"/>
              <a:gd name="connsiteX26" fmla="*/ 5476721 w 6174761"/>
              <a:gd name="connsiteY26" fmla="*/ 693256 h 1149178"/>
              <a:gd name="connsiteX27" fmla="*/ 5593993 w 6174761"/>
              <a:gd name="connsiteY27" fmla="*/ 617837 h 1149178"/>
              <a:gd name="connsiteX28" fmla="*/ 5742274 w 6174761"/>
              <a:gd name="connsiteY28" fmla="*/ 531340 h 1149178"/>
              <a:gd name="connsiteX29" fmla="*/ 5939982 w 6174761"/>
              <a:gd name="connsiteY29" fmla="*/ 383059 h 1149178"/>
              <a:gd name="connsiteX30" fmla="*/ 6063550 w 6174761"/>
              <a:gd name="connsiteY30" fmla="*/ 135924 h 1149178"/>
              <a:gd name="connsiteX31" fmla="*/ 6137690 w 6174761"/>
              <a:gd name="connsiteY31" fmla="*/ 0 h 1149178"/>
              <a:gd name="connsiteX32" fmla="*/ 6150047 w 6174761"/>
              <a:gd name="connsiteY32" fmla="*/ 0 h 1149178"/>
              <a:gd name="connsiteX33" fmla="*/ 6174761 w 6174761"/>
              <a:gd name="connsiteY33" fmla="*/ 1149178 h 1149178"/>
              <a:gd name="connsiteX34" fmla="*/ 8739 w 6174761"/>
              <a:gd name="connsiteY34" fmla="*/ 1124464 h 1149178"/>
              <a:gd name="connsiteX35" fmla="*/ 0 w 6174761"/>
              <a:gd name="connsiteY35" fmla="*/ 613806 h 1149178"/>
              <a:gd name="connsiteX0" fmla="*/ 0 w 6174761"/>
              <a:gd name="connsiteY0" fmla="*/ 613806 h 1149178"/>
              <a:gd name="connsiteX1" fmla="*/ 1182631 w 6174761"/>
              <a:gd name="connsiteY1" fmla="*/ 642551 h 1149178"/>
              <a:gd name="connsiteX2" fmla="*/ 1521159 w 6174761"/>
              <a:gd name="connsiteY2" fmla="*/ 693256 h 1149178"/>
              <a:gd name="connsiteX3" fmla="*/ 1637500 w 6174761"/>
              <a:gd name="connsiteY3" fmla="*/ 693256 h 1149178"/>
              <a:gd name="connsiteX4" fmla="*/ 1928350 w 6174761"/>
              <a:gd name="connsiteY4" fmla="*/ 693256 h 1149178"/>
              <a:gd name="connsiteX5" fmla="*/ 2102860 w 6174761"/>
              <a:gd name="connsiteY5" fmla="*/ 693256 h 1149178"/>
              <a:gd name="connsiteX6" fmla="*/ 2335540 w 6174761"/>
              <a:gd name="connsiteY6" fmla="*/ 693256 h 1149178"/>
              <a:gd name="connsiteX7" fmla="*/ 2430784 w 6174761"/>
              <a:gd name="connsiteY7" fmla="*/ 771286 h 1149178"/>
              <a:gd name="connsiteX8" fmla="*/ 2689677 w 6174761"/>
              <a:gd name="connsiteY8" fmla="*/ 803798 h 1149178"/>
              <a:gd name="connsiteX9" fmla="*/ 2885596 w 6174761"/>
              <a:gd name="connsiteY9" fmla="*/ 510888 h 1149178"/>
              <a:gd name="connsiteX10" fmla="*/ 3033580 w 6174761"/>
              <a:gd name="connsiteY10" fmla="*/ 510888 h 1149178"/>
              <a:gd name="connsiteX11" fmla="*/ 3091750 w 6174761"/>
              <a:gd name="connsiteY11" fmla="*/ 647664 h 1149178"/>
              <a:gd name="connsiteX12" fmla="*/ 3134998 w 6174761"/>
              <a:gd name="connsiteY12" fmla="*/ 753762 h 1149178"/>
              <a:gd name="connsiteX13" fmla="*/ 3266260 w 6174761"/>
              <a:gd name="connsiteY13" fmla="*/ 966809 h 1149178"/>
              <a:gd name="connsiteX14" fmla="*/ 3440770 w 6174761"/>
              <a:gd name="connsiteY14" fmla="*/ 966809 h 1149178"/>
              <a:gd name="connsiteX15" fmla="*/ 3579842 w 6174761"/>
              <a:gd name="connsiteY15" fmla="*/ 803189 h 1149178"/>
              <a:gd name="connsiteX16" fmla="*/ 3673450 w 6174761"/>
              <a:gd name="connsiteY16" fmla="*/ 693256 h 1149178"/>
              <a:gd name="connsiteX17" fmla="*/ 3805769 w 6174761"/>
              <a:gd name="connsiteY17" fmla="*/ 497883 h 1149178"/>
              <a:gd name="connsiteX18" fmla="*/ 3964300 w 6174761"/>
              <a:gd name="connsiteY18" fmla="*/ 510888 h 1149178"/>
              <a:gd name="connsiteX19" fmla="*/ 4212644 w 6174761"/>
              <a:gd name="connsiteY19" fmla="*/ 862395 h 1149178"/>
              <a:gd name="connsiteX20" fmla="*/ 4376921 w 6174761"/>
              <a:gd name="connsiteY20" fmla="*/ 862395 h 1149178"/>
              <a:gd name="connsiteX21" fmla="*/ 4487830 w 6174761"/>
              <a:gd name="connsiteY21" fmla="*/ 784441 h 1149178"/>
              <a:gd name="connsiteX22" fmla="*/ 4672573 w 6174761"/>
              <a:gd name="connsiteY22" fmla="*/ 764858 h 1149178"/>
              <a:gd name="connsiteX23" fmla="*/ 4840231 w 6174761"/>
              <a:gd name="connsiteY23" fmla="*/ 753762 h 1149178"/>
              <a:gd name="connsiteX24" fmla="*/ 5011361 w 6174761"/>
              <a:gd name="connsiteY24" fmla="*/ 693256 h 1149178"/>
              <a:gd name="connsiteX25" fmla="*/ 5302211 w 6174761"/>
              <a:gd name="connsiteY25" fmla="*/ 647664 h 1149178"/>
              <a:gd name="connsiteX26" fmla="*/ 5476721 w 6174761"/>
              <a:gd name="connsiteY26" fmla="*/ 693256 h 1149178"/>
              <a:gd name="connsiteX27" fmla="*/ 5593993 w 6174761"/>
              <a:gd name="connsiteY27" fmla="*/ 617837 h 1149178"/>
              <a:gd name="connsiteX28" fmla="*/ 5742274 w 6174761"/>
              <a:gd name="connsiteY28" fmla="*/ 531340 h 1149178"/>
              <a:gd name="connsiteX29" fmla="*/ 5939982 w 6174761"/>
              <a:gd name="connsiteY29" fmla="*/ 383059 h 1149178"/>
              <a:gd name="connsiteX30" fmla="*/ 6063550 w 6174761"/>
              <a:gd name="connsiteY30" fmla="*/ 135924 h 1149178"/>
              <a:gd name="connsiteX31" fmla="*/ 6137690 w 6174761"/>
              <a:gd name="connsiteY31" fmla="*/ 0 h 1149178"/>
              <a:gd name="connsiteX32" fmla="*/ 6150047 w 6174761"/>
              <a:gd name="connsiteY32" fmla="*/ 0 h 1149178"/>
              <a:gd name="connsiteX33" fmla="*/ 6174761 w 6174761"/>
              <a:gd name="connsiteY33" fmla="*/ 1149178 h 1149178"/>
              <a:gd name="connsiteX34" fmla="*/ 8739 w 6174761"/>
              <a:gd name="connsiteY34" fmla="*/ 1124464 h 1149178"/>
              <a:gd name="connsiteX35" fmla="*/ 0 w 6174761"/>
              <a:gd name="connsiteY35" fmla="*/ 613806 h 1149178"/>
              <a:gd name="connsiteX0" fmla="*/ 0 w 6174761"/>
              <a:gd name="connsiteY0" fmla="*/ 613806 h 1149178"/>
              <a:gd name="connsiteX1" fmla="*/ 1182631 w 6174761"/>
              <a:gd name="connsiteY1" fmla="*/ 642551 h 1149178"/>
              <a:gd name="connsiteX2" fmla="*/ 1521159 w 6174761"/>
              <a:gd name="connsiteY2" fmla="*/ 693256 h 1149178"/>
              <a:gd name="connsiteX3" fmla="*/ 1637500 w 6174761"/>
              <a:gd name="connsiteY3" fmla="*/ 693256 h 1149178"/>
              <a:gd name="connsiteX4" fmla="*/ 1928350 w 6174761"/>
              <a:gd name="connsiteY4" fmla="*/ 693256 h 1149178"/>
              <a:gd name="connsiteX5" fmla="*/ 2102860 w 6174761"/>
              <a:gd name="connsiteY5" fmla="*/ 693256 h 1149178"/>
              <a:gd name="connsiteX6" fmla="*/ 2335540 w 6174761"/>
              <a:gd name="connsiteY6" fmla="*/ 693256 h 1149178"/>
              <a:gd name="connsiteX7" fmla="*/ 2430784 w 6174761"/>
              <a:gd name="connsiteY7" fmla="*/ 771286 h 1149178"/>
              <a:gd name="connsiteX8" fmla="*/ 2689677 w 6174761"/>
              <a:gd name="connsiteY8" fmla="*/ 803798 h 1149178"/>
              <a:gd name="connsiteX9" fmla="*/ 2885596 w 6174761"/>
              <a:gd name="connsiteY9" fmla="*/ 510888 h 1149178"/>
              <a:gd name="connsiteX10" fmla="*/ 3033580 w 6174761"/>
              <a:gd name="connsiteY10" fmla="*/ 510888 h 1149178"/>
              <a:gd name="connsiteX11" fmla="*/ 3091750 w 6174761"/>
              <a:gd name="connsiteY11" fmla="*/ 647664 h 1149178"/>
              <a:gd name="connsiteX12" fmla="*/ 3134998 w 6174761"/>
              <a:gd name="connsiteY12" fmla="*/ 753762 h 1149178"/>
              <a:gd name="connsiteX13" fmla="*/ 3266260 w 6174761"/>
              <a:gd name="connsiteY13" fmla="*/ 966809 h 1149178"/>
              <a:gd name="connsiteX14" fmla="*/ 3440770 w 6174761"/>
              <a:gd name="connsiteY14" fmla="*/ 966809 h 1149178"/>
              <a:gd name="connsiteX15" fmla="*/ 3579842 w 6174761"/>
              <a:gd name="connsiteY15" fmla="*/ 803189 h 1149178"/>
              <a:gd name="connsiteX16" fmla="*/ 3673450 w 6174761"/>
              <a:gd name="connsiteY16" fmla="*/ 693256 h 1149178"/>
              <a:gd name="connsiteX17" fmla="*/ 3805769 w 6174761"/>
              <a:gd name="connsiteY17" fmla="*/ 497883 h 1149178"/>
              <a:gd name="connsiteX18" fmla="*/ 3964300 w 6174761"/>
              <a:gd name="connsiteY18" fmla="*/ 510888 h 1149178"/>
              <a:gd name="connsiteX19" fmla="*/ 4212644 w 6174761"/>
              <a:gd name="connsiteY19" fmla="*/ 862395 h 1149178"/>
              <a:gd name="connsiteX20" fmla="*/ 4376921 w 6174761"/>
              <a:gd name="connsiteY20" fmla="*/ 862395 h 1149178"/>
              <a:gd name="connsiteX21" fmla="*/ 4487830 w 6174761"/>
              <a:gd name="connsiteY21" fmla="*/ 784441 h 1149178"/>
              <a:gd name="connsiteX22" fmla="*/ 4672573 w 6174761"/>
              <a:gd name="connsiteY22" fmla="*/ 764858 h 1149178"/>
              <a:gd name="connsiteX23" fmla="*/ 4840231 w 6174761"/>
              <a:gd name="connsiteY23" fmla="*/ 753762 h 1149178"/>
              <a:gd name="connsiteX24" fmla="*/ 5011361 w 6174761"/>
              <a:gd name="connsiteY24" fmla="*/ 693256 h 1149178"/>
              <a:gd name="connsiteX25" fmla="*/ 5302211 w 6174761"/>
              <a:gd name="connsiteY25" fmla="*/ 647664 h 1149178"/>
              <a:gd name="connsiteX26" fmla="*/ 5476721 w 6174761"/>
              <a:gd name="connsiteY26" fmla="*/ 693256 h 1149178"/>
              <a:gd name="connsiteX27" fmla="*/ 5593993 w 6174761"/>
              <a:gd name="connsiteY27" fmla="*/ 617837 h 1149178"/>
              <a:gd name="connsiteX28" fmla="*/ 5742274 w 6174761"/>
              <a:gd name="connsiteY28" fmla="*/ 531340 h 1149178"/>
              <a:gd name="connsiteX29" fmla="*/ 5939982 w 6174761"/>
              <a:gd name="connsiteY29" fmla="*/ 383059 h 1149178"/>
              <a:gd name="connsiteX30" fmla="*/ 6137690 w 6174761"/>
              <a:gd name="connsiteY30" fmla="*/ 0 h 1149178"/>
              <a:gd name="connsiteX31" fmla="*/ 6150047 w 6174761"/>
              <a:gd name="connsiteY31" fmla="*/ 0 h 1149178"/>
              <a:gd name="connsiteX32" fmla="*/ 6174761 w 6174761"/>
              <a:gd name="connsiteY32" fmla="*/ 1149178 h 1149178"/>
              <a:gd name="connsiteX33" fmla="*/ 8739 w 6174761"/>
              <a:gd name="connsiteY33" fmla="*/ 1124464 h 1149178"/>
              <a:gd name="connsiteX34" fmla="*/ 0 w 6174761"/>
              <a:gd name="connsiteY34" fmla="*/ 613806 h 1149178"/>
              <a:gd name="connsiteX0" fmla="*/ 0 w 6174761"/>
              <a:gd name="connsiteY0" fmla="*/ 613806 h 1149178"/>
              <a:gd name="connsiteX1" fmla="*/ 1182631 w 6174761"/>
              <a:gd name="connsiteY1" fmla="*/ 642551 h 1149178"/>
              <a:gd name="connsiteX2" fmla="*/ 1521159 w 6174761"/>
              <a:gd name="connsiteY2" fmla="*/ 693256 h 1149178"/>
              <a:gd name="connsiteX3" fmla="*/ 1637500 w 6174761"/>
              <a:gd name="connsiteY3" fmla="*/ 693256 h 1149178"/>
              <a:gd name="connsiteX4" fmla="*/ 1928350 w 6174761"/>
              <a:gd name="connsiteY4" fmla="*/ 693256 h 1149178"/>
              <a:gd name="connsiteX5" fmla="*/ 2102860 w 6174761"/>
              <a:gd name="connsiteY5" fmla="*/ 693256 h 1149178"/>
              <a:gd name="connsiteX6" fmla="*/ 2335540 w 6174761"/>
              <a:gd name="connsiteY6" fmla="*/ 693256 h 1149178"/>
              <a:gd name="connsiteX7" fmla="*/ 2430784 w 6174761"/>
              <a:gd name="connsiteY7" fmla="*/ 771286 h 1149178"/>
              <a:gd name="connsiteX8" fmla="*/ 2689677 w 6174761"/>
              <a:gd name="connsiteY8" fmla="*/ 803798 h 1149178"/>
              <a:gd name="connsiteX9" fmla="*/ 2885596 w 6174761"/>
              <a:gd name="connsiteY9" fmla="*/ 510888 h 1149178"/>
              <a:gd name="connsiteX10" fmla="*/ 3033580 w 6174761"/>
              <a:gd name="connsiteY10" fmla="*/ 510888 h 1149178"/>
              <a:gd name="connsiteX11" fmla="*/ 3091750 w 6174761"/>
              <a:gd name="connsiteY11" fmla="*/ 647664 h 1149178"/>
              <a:gd name="connsiteX12" fmla="*/ 3134998 w 6174761"/>
              <a:gd name="connsiteY12" fmla="*/ 753762 h 1149178"/>
              <a:gd name="connsiteX13" fmla="*/ 3266260 w 6174761"/>
              <a:gd name="connsiteY13" fmla="*/ 966809 h 1149178"/>
              <a:gd name="connsiteX14" fmla="*/ 3440770 w 6174761"/>
              <a:gd name="connsiteY14" fmla="*/ 966809 h 1149178"/>
              <a:gd name="connsiteX15" fmla="*/ 3579842 w 6174761"/>
              <a:gd name="connsiteY15" fmla="*/ 803189 h 1149178"/>
              <a:gd name="connsiteX16" fmla="*/ 3673450 w 6174761"/>
              <a:gd name="connsiteY16" fmla="*/ 693256 h 1149178"/>
              <a:gd name="connsiteX17" fmla="*/ 3805769 w 6174761"/>
              <a:gd name="connsiteY17" fmla="*/ 497883 h 1149178"/>
              <a:gd name="connsiteX18" fmla="*/ 3964300 w 6174761"/>
              <a:gd name="connsiteY18" fmla="*/ 510888 h 1149178"/>
              <a:gd name="connsiteX19" fmla="*/ 4212644 w 6174761"/>
              <a:gd name="connsiteY19" fmla="*/ 862395 h 1149178"/>
              <a:gd name="connsiteX20" fmla="*/ 4376921 w 6174761"/>
              <a:gd name="connsiteY20" fmla="*/ 862395 h 1149178"/>
              <a:gd name="connsiteX21" fmla="*/ 4487830 w 6174761"/>
              <a:gd name="connsiteY21" fmla="*/ 784441 h 1149178"/>
              <a:gd name="connsiteX22" fmla="*/ 4672573 w 6174761"/>
              <a:gd name="connsiteY22" fmla="*/ 764858 h 1149178"/>
              <a:gd name="connsiteX23" fmla="*/ 4840231 w 6174761"/>
              <a:gd name="connsiteY23" fmla="*/ 753762 h 1149178"/>
              <a:gd name="connsiteX24" fmla="*/ 5011361 w 6174761"/>
              <a:gd name="connsiteY24" fmla="*/ 693256 h 1149178"/>
              <a:gd name="connsiteX25" fmla="*/ 5302211 w 6174761"/>
              <a:gd name="connsiteY25" fmla="*/ 647664 h 1149178"/>
              <a:gd name="connsiteX26" fmla="*/ 5476721 w 6174761"/>
              <a:gd name="connsiteY26" fmla="*/ 693256 h 1149178"/>
              <a:gd name="connsiteX27" fmla="*/ 5593993 w 6174761"/>
              <a:gd name="connsiteY27" fmla="*/ 617837 h 1149178"/>
              <a:gd name="connsiteX28" fmla="*/ 5742274 w 6174761"/>
              <a:gd name="connsiteY28" fmla="*/ 531340 h 1149178"/>
              <a:gd name="connsiteX29" fmla="*/ 5939982 w 6174761"/>
              <a:gd name="connsiteY29" fmla="*/ 383059 h 1149178"/>
              <a:gd name="connsiteX30" fmla="*/ 6137690 w 6174761"/>
              <a:gd name="connsiteY30" fmla="*/ 0 h 1149178"/>
              <a:gd name="connsiteX31" fmla="*/ 6171142 w 6174761"/>
              <a:gd name="connsiteY31" fmla="*/ 630742 h 1149178"/>
              <a:gd name="connsiteX32" fmla="*/ 6174761 w 6174761"/>
              <a:gd name="connsiteY32" fmla="*/ 1149178 h 1149178"/>
              <a:gd name="connsiteX33" fmla="*/ 8739 w 6174761"/>
              <a:gd name="connsiteY33" fmla="*/ 1124464 h 1149178"/>
              <a:gd name="connsiteX34" fmla="*/ 0 w 6174761"/>
              <a:gd name="connsiteY34" fmla="*/ 613806 h 1149178"/>
              <a:gd name="connsiteX0" fmla="*/ 0 w 6174761"/>
              <a:gd name="connsiteY0" fmla="*/ 613806 h 1149178"/>
              <a:gd name="connsiteX1" fmla="*/ 1182631 w 6174761"/>
              <a:gd name="connsiteY1" fmla="*/ 642551 h 1149178"/>
              <a:gd name="connsiteX2" fmla="*/ 1521159 w 6174761"/>
              <a:gd name="connsiteY2" fmla="*/ 693256 h 1149178"/>
              <a:gd name="connsiteX3" fmla="*/ 1637500 w 6174761"/>
              <a:gd name="connsiteY3" fmla="*/ 693256 h 1149178"/>
              <a:gd name="connsiteX4" fmla="*/ 1928350 w 6174761"/>
              <a:gd name="connsiteY4" fmla="*/ 693256 h 1149178"/>
              <a:gd name="connsiteX5" fmla="*/ 2102860 w 6174761"/>
              <a:gd name="connsiteY5" fmla="*/ 693256 h 1149178"/>
              <a:gd name="connsiteX6" fmla="*/ 2335540 w 6174761"/>
              <a:gd name="connsiteY6" fmla="*/ 693256 h 1149178"/>
              <a:gd name="connsiteX7" fmla="*/ 2430784 w 6174761"/>
              <a:gd name="connsiteY7" fmla="*/ 771286 h 1149178"/>
              <a:gd name="connsiteX8" fmla="*/ 2689677 w 6174761"/>
              <a:gd name="connsiteY8" fmla="*/ 803798 h 1149178"/>
              <a:gd name="connsiteX9" fmla="*/ 2885596 w 6174761"/>
              <a:gd name="connsiteY9" fmla="*/ 510888 h 1149178"/>
              <a:gd name="connsiteX10" fmla="*/ 3033580 w 6174761"/>
              <a:gd name="connsiteY10" fmla="*/ 510888 h 1149178"/>
              <a:gd name="connsiteX11" fmla="*/ 3091750 w 6174761"/>
              <a:gd name="connsiteY11" fmla="*/ 647664 h 1149178"/>
              <a:gd name="connsiteX12" fmla="*/ 3134998 w 6174761"/>
              <a:gd name="connsiteY12" fmla="*/ 753762 h 1149178"/>
              <a:gd name="connsiteX13" fmla="*/ 3266260 w 6174761"/>
              <a:gd name="connsiteY13" fmla="*/ 966809 h 1149178"/>
              <a:gd name="connsiteX14" fmla="*/ 3440770 w 6174761"/>
              <a:gd name="connsiteY14" fmla="*/ 966809 h 1149178"/>
              <a:gd name="connsiteX15" fmla="*/ 3579842 w 6174761"/>
              <a:gd name="connsiteY15" fmla="*/ 803189 h 1149178"/>
              <a:gd name="connsiteX16" fmla="*/ 3673450 w 6174761"/>
              <a:gd name="connsiteY16" fmla="*/ 693256 h 1149178"/>
              <a:gd name="connsiteX17" fmla="*/ 3805769 w 6174761"/>
              <a:gd name="connsiteY17" fmla="*/ 497883 h 1149178"/>
              <a:gd name="connsiteX18" fmla="*/ 3964300 w 6174761"/>
              <a:gd name="connsiteY18" fmla="*/ 510888 h 1149178"/>
              <a:gd name="connsiteX19" fmla="*/ 4212644 w 6174761"/>
              <a:gd name="connsiteY19" fmla="*/ 862395 h 1149178"/>
              <a:gd name="connsiteX20" fmla="*/ 4376921 w 6174761"/>
              <a:gd name="connsiteY20" fmla="*/ 862395 h 1149178"/>
              <a:gd name="connsiteX21" fmla="*/ 4487830 w 6174761"/>
              <a:gd name="connsiteY21" fmla="*/ 784441 h 1149178"/>
              <a:gd name="connsiteX22" fmla="*/ 4672573 w 6174761"/>
              <a:gd name="connsiteY22" fmla="*/ 764858 h 1149178"/>
              <a:gd name="connsiteX23" fmla="*/ 4840231 w 6174761"/>
              <a:gd name="connsiteY23" fmla="*/ 753762 h 1149178"/>
              <a:gd name="connsiteX24" fmla="*/ 5011361 w 6174761"/>
              <a:gd name="connsiteY24" fmla="*/ 693256 h 1149178"/>
              <a:gd name="connsiteX25" fmla="*/ 5302211 w 6174761"/>
              <a:gd name="connsiteY25" fmla="*/ 647664 h 1149178"/>
              <a:gd name="connsiteX26" fmla="*/ 5476721 w 6174761"/>
              <a:gd name="connsiteY26" fmla="*/ 693256 h 1149178"/>
              <a:gd name="connsiteX27" fmla="*/ 5593993 w 6174761"/>
              <a:gd name="connsiteY27" fmla="*/ 617837 h 1149178"/>
              <a:gd name="connsiteX28" fmla="*/ 5742274 w 6174761"/>
              <a:gd name="connsiteY28" fmla="*/ 531340 h 1149178"/>
              <a:gd name="connsiteX29" fmla="*/ 6137690 w 6174761"/>
              <a:gd name="connsiteY29" fmla="*/ 0 h 1149178"/>
              <a:gd name="connsiteX30" fmla="*/ 6171142 w 6174761"/>
              <a:gd name="connsiteY30" fmla="*/ 630742 h 1149178"/>
              <a:gd name="connsiteX31" fmla="*/ 6174761 w 6174761"/>
              <a:gd name="connsiteY31" fmla="*/ 1149178 h 1149178"/>
              <a:gd name="connsiteX32" fmla="*/ 8739 w 6174761"/>
              <a:gd name="connsiteY32" fmla="*/ 1124464 h 1149178"/>
              <a:gd name="connsiteX33" fmla="*/ 0 w 6174761"/>
              <a:gd name="connsiteY33" fmla="*/ 613806 h 1149178"/>
              <a:gd name="connsiteX0" fmla="*/ 0 w 6174761"/>
              <a:gd name="connsiteY0" fmla="*/ 115923 h 651295"/>
              <a:gd name="connsiteX1" fmla="*/ 1182631 w 6174761"/>
              <a:gd name="connsiteY1" fmla="*/ 144668 h 651295"/>
              <a:gd name="connsiteX2" fmla="*/ 1521159 w 6174761"/>
              <a:gd name="connsiteY2" fmla="*/ 195373 h 651295"/>
              <a:gd name="connsiteX3" fmla="*/ 1637500 w 6174761"/>
              <a:gd name="connsiteY3" fmla="*/ 195373 h 651295"/>
              <a:gd name="connsiteX4" fmla="*/ 1928350 w 6174761"/>
              <a:gd name="connsiteY4" fmla="*/ 195373 h 651295"/>
              <a:gd name="connsiteX5" fmla="*/ 2102860 w 6174761"/>
              <a:gd name="connsiteY5" fmla="*/ 195373 h 651295"/>
              <a:gd name="connsiteX6" fmla="*/ 2335540 w 6174761"/>
              <a:gd name="connsiteY6" fmla="*/ 195373 h 651295"/>
              <a:gd name="connsiteX7" fmla="*/ 2430784 w 6174761"/>
              <a:gd name="connsiteY7" fmla="*/ 273403 h 651295"/>
              <a:gd name="connsiteX8" fmla="*/ 2689677 w 6174761"/>
              <a:gd name="connsiteY8" fmla="*/ 305915 h 651295"/>
              <a:gd name="connsiteX9" fmla="*/ 2885596 w 6174761"/>
              <a:gd name="connsiteY9" fmla="*/ 13005 h 651295"/>
              <a:gd name="connsiteX10" fmla="*/ 3033580 w 6174761"/>
              <a:gd name="connsiteY10" fmla="*/ 13005 h 651295"/>
              <a:gd name="connsiteX11" fmla="*/ 3091750 w 6174761"/>
              <a:gd name="connsiteY11" fmla="*/ 149781 h 651295"/>
              <a:gd name="connsiteX12" fmla="*/ 3134998 w 6174761"/>
              <a:gd name="connsiteY12" fmla="*/ 255879 h 651295"/>
              <a:gd name="connsiteX13" fmla="*/ 3266260 w 6174761"/>
              <a:gd name="connsiteY13" fmla="*/ 468926 h 651295"/>
              <a:gd name="connsiteX14" fmla="*/ 3440770 w 6174761"/>
              <a:gd name="connsiteY14" fmla="*/ 468926 h 651295"/>
              <a:gd name="connsiteX15" fmla="*/ 3579842 w 6174761"/>
              <a:gd name="connsiteY15" fmla="*/ 305306 h 651295"/>
              <a:gd name="connsiteX16" fmla="*/ 3673450 w 6174761"/>
              <a:gd name="connsiteY16" fmla="*/ 195373 h 651295"/>
              <a:gd name="connsiteX17" fmla="*/ 3805769 w 6174761"/>
              <a:gd name="connsiteY17" fmla="*/ 0 h 651295"/>
              <a:gd name="connsiteX18" fmla="*/ 3964300 w 6174761"/>
              <a:gd name="connsiteY18" fmla="*/ 13005 h 651295"/>
              <a:gd name="connsiteX19" fmla="*/ 4212644 w 6174761"/>
              <a:gd name="connsiteY19" fmla="*/ 364512 h 651295"/>
              <a:gd name="connsiteX20" fmla="*/ 4376921 w 6174761"/>
              <a:gd name="connsiteY20" fmla="*/ 364512 h 651295"/>
              <a:gd name="connsiteX21" fmla="*/ 4487830 w 6174761"/>
              <a:gd name="connsiteY21" fmla="*/ 286558 h 651295"/>
              <a:gd name="connsiteX22" fmla="*/ 4672573 w 6174761"/>
              <a:gd name="connsiteY22" fmla="*/ 266975 h 651295"/>
              <a:gd name="connsiteX23" fmla="*/ 4840231 w 6174761"/>
              <a:gd name="connsiteY23" fmla="*/ 255879 h 651295"/>
              <a:gd name="connsiteX24" fmla="*/ 5011361 w 6174761"/>
              <a:gd name="connsiteY24" fmla="*/ 195373 h 651295"/>
              <a:gd name="connsiteX25" fmla="*/ 5302211 w 6174761"/>
              <a:gd name="connsiteY25" fmla="*/ 149781 h 651295"/>
              <a:gd name="connsiteX26" fmla="*/ 5476721 w 6174761"/>
              <a:gd name="connsiteY26" fmla="*/ 195373 h 651295"/>
              <a:gd name="connsiteX27" fmla="*/ 5593993 w 6174761"/>
              <a:gd name="connsiteY27" fmla="*/ 119954 h 651295"/>
              <a:gd name="connsiteX28" fmla="*/ 5742274 w 6174761"/>
              <a:gd name="connsiteY28" fmla="*/ 33457 h 651295"/>
              <a:gd name="connsiteX29" fmla="*/ 6171142 w 6174761"/>
              <a:gd name="connsiteY29" fmla="*/ 132859 h 651295"/>
              <a:gd name="connsiteX30" fmla="*/ 6174761 w 6174761"/>
              <a:gd name="connsiteY30" fmla="*/ 651295 h 651295"/>
              <a:gd name="connsiteX31" fmla="*/ 8739 w 6174761"/>
              <a:gd name="connsiteY31" fmla="*/ 626581 h 651295"/>
              <a:gd name="connsiteX32" fmla="*/ 0 w 6174761"/>
              <a:gd name="connsiteY32" fmla="*/ 115923 h 651295"/>
              <a:gd name="connsiteX0" fmla="*/ 0 w 6174761"/>
              <a:gd name="connsiteY0" fmla="*/ 115923 h 651295"/>
              <a:gd name="connsiteX1" fmla="*/ 1182631 w 6174761"/>
              <a:gd name="connsiteY1" fmla="*/ 144668 h 651295"/>
              <a:gd name="connsiteX2" fmla="*/ 1521159 w 6174761"/>
              <a:gd name="connsiteY2" fmla="*/ 195373 h 651295"/>
              <a:gd name="connsiteX3" fmla="*/ 1637500 w 6174761"/>
              <a:gd name="connsiteY3" fmla="*/ 195373 h 651295"/>
              <a:gd name="connsiteX4" fmla="*/ 1928350 w 6174761"/>
              <a:gd name="connsiteY4" fmla="*/ 195373 h 651295"/>
              <a:gd name="connsiteX5" fmla="*/ 2102860 w 6174761"/>
              <a:gd name="connsiteY5" fmla="*/ 195373 h 651295"/>
              <a:gd name="connsiteX6" fmla="*/ 2335540 w 6174761"/>
              <a:gd name="connsiteY6" fmla="*/ 195373 h 651295"/>
              <a:gd name="connsiteX7" fmla="*/ 2430784 w 6174761"/>
              <a:gd name="connsiteY7" fmla="*/ 273403 h 651295"/>
              <a:gd name="connsiteX8" fmla="*/ 2689677 w 6174761"/>
              <a:gd name="connsiteY8" fmla="*/ 305915 h 651295"/>
              <a:gd name="connsiteX9" fmla="*/ 2885596 w 6174761"/>
              <a:gd name="connsiteY9" fmla="*/ 13005 h 651295"/>
              <a:gd name="connsiteX10" fmla="*/ 3033580 w 6174761"/>
              <a:gd name="connsiteY10" fmla="*/ 13005 h 651295"/>
              <a:gd name="connsiteX11" fmla="*/ 3091750 w 6174761"/>
              <a:gd name="connsiteY11" fmla="*/ 149781 h 651295"/>
              <a:gd name="connsiteX12" fmla="*/ 3134998 w 6174761"/>
              <a:gd name="connsiteY12" fmla="*/ 255879 h 651295"/>
              <a:gd name="connsiteX13" fmla="*/ 3266260 w 6174761"/>
              <a:gd name="connsiteY13" fmla="*/ 468926 h 651295"/>
              <a:gd name="connsiteX14" fmla="*/ 3440770 w 6174761"/>
              <a:gd name="connsiteY14" fmla="*/ 468926 h 651295"/>
              <a:gd name="connsiteX15" fmla="*/ 3579842 w 6174761"/>
              <a:gd name="connsiteY15" fmla="*/ 305306 h 651295"/>
              <a:gd name="connsiteX16" fmla="*/ 3673450 w 6174761"/>
              <a:gd name="connsiteY16" fmla="*/ 195373 h 651295"/>
              <a:gd name="connsiteX17" fmla="*/ 3805769 w 6174761"/>
              <a:gd name="connsiteY17" fmla="*/ 0 h 651295"/>
              <a:gd name="connsiteX18" fmla="*/ 3964300 w 6174761"/>
              <a:gd name="connsiteY18" fmla="*/ 13005 h 651295"/>
              <a:gd name="connsiteX19" fmla="*/ 4212644 w 6174761"/>
              <a:gd name="connsiteY19" fmla="*/ 364512 h 651295"/>
              <a:gd name="connsiteX20" fmla="*/ 4376921 w 6174761"/>
              <a:gd name="connsiteY20" fmla="*/ 364512 h 651295"/>
              <a:gd name="connsiteX21" fmla="*/ 4487830 w 6174761"/>
              <a:gd name="connsiteY21" fmla="*/ 286558 h 651295"/>
              <a:gd name="connsiteX22" fmla="*/ 4672573 w 6174761"/>
              <a:gd name="connsiteY22" fmla="*/ 266975 h 651295"/>
              <a:gd name="connsiteX23" fmla="*/ 4840231 w 6174761"/>
              <a:gd name="connsiteY23" fmla="*/ 255879 h 651295"/>
              <a:gd name="connsiteX24" fmla="*/ 5011361 w 6174761"/>
              <a:gd name="connsiteY24" fmla="*/ 195373 h 651295"/>
              <a:gd name="connsiteX25" fmla="*/ 5302211 w 6174761"/>
              <a:gd name="connsiteY25" fmla="*/ 149781 h 651295"/>
              <a:gd name="connsiteX26" fmla="*/ 5476721 w 6174761"/>
              <a:gd name="connsiteY26" fmla="*/ 195373 h 651295"/>
              <a:gd name="connsiteX27" fmla="*/ 5593993 w 6174761"/>
              <a:gd name="connsiteY27" fmla="*/ 119954 h 651295"/>
              <a:gd name="connsiteX28" fmla="*/ 6171142 w 6174761"/>
              <a:gd name="connsiteY28" fmla="*/ 132859 h 651295"/>
              <a:gd name="connsiteX29" fmla="*/ 6174761 w 6174761"/>
              <a:gd name="connsiteY29" fmla="*/ 651295 h 651295"/>
              <a:gd name="connsiteX30" fmla="*/ 8739 w 6174761"/>
              <a:gd name="connsiteY30" fmla="*/ 626581 h 651295"/>
              <a:gd name="connsiteX31" fmla="*/ 0 w 6174761"/>
              <a:gd name="connsiteY31" fmla="*/ 115923 h 651295"/>
              <a:gd name="connsiteX0" fmla="*/ 0 w 6174761"/>
              <a:gd name="connsiteY0" fmla="*/ 115923 h 651295"/>
              <a:gd name="connsiteX1" fmla="*/ 1182631 w 6174761"/>
              <a:gd name="connsiteY1" fmla="*/ 144668 h 651295"/>
              <a:gd name="connsiteX2" fmla="*/ 1521159 w 6174761"/>
              <a:gd name="connsiteY2" fmla="*/ 195373 h 651295"/>
              <a:gd name="connsiteX3" fmla="*/ 1637500 w 6174761"/>
              <a:gd name="connsiteY3" fmla="*/ 195373 h 651295"/>
              <a:gd name="connsiteX4" fmla="*/ 1928350 w 6174761"/>
              <a:gd name="connsiteY4" fmla="*/ 195373 h 651295"/>
              <a:gd name="connsiteX5" fmla="*/ 2102860 w 6174761"/>
              <a:gd name="connsiteY5" fmla="*/ 195373 h 651295"/>
              <a:gd name="connsiteX6" fmla="*/ 2335540 w 6174761"/>
              <a:gd name="connsiteY6" fmla="*/ 195373 h 651295"/>
              <a:gd name="connsiteX7" fmla="*/ 2430784 w 6174761"/>
              <a:gd name="connsiteY7" fmla="*/ 273403 h 651295"/>
              <a:gd name="connsiteX8" fmla="*/ 2689677 w 6174761"/>
              <a:gd name="connsiteY8" fmla="*/ 305915 h 651295"/>
              <a:gd name="connsiteX9" fmla="*/ 2885596 w 6174761"/>
              <a:gd name="connsiteY9" fmla="*/ 13005 h 651295"/>
              <a:gd name="connsiteX10" fmla="*/ 3033580 w 6174761"/>
              <a:gd name="connsiteY10" fmla="*/ 13005 h 651295"/>
              <a:gd name="connsiteX11" fmla="*/ 3091750 w 6174761"/>
              <a:gd name="connsiteY11" fmla="*/ 149781 h 651295"/>
              <a:gd name="connsiteX12" fmla="*/ 3134998 w 6174761"/>
              <a:gd name="connsiteY12" fmla="*/ 255879 h 651295"/>
              <a:gd name="connsiteX13" fmla="*/ 3266260 w 6174761"/>
              <a:gd name="connsiteY13" fmla="*/ 468926 h 651295"/>
              <a:gd name="connsiteX14" fmla="*/ 3440770 w 6174761"/>
              <a:gd name="connsiteY14" fmla="*/ 468926 h 651295"/>
              <a:gd name="connsiteX15" fmla="*/ 3579842 w 6174761"/>
              <a:gd name="connsiteY15" fmla="*/ 305306 h 651295"/>
              <a:gd name="connsiteX16" fmla="*/ 3673450 w 6174761"/>
              <a:gd name="connsiteY16" fmla="*/ 195373 h 651295"/>
              <a:gd name="connsiteX17" fmla="*/ 3805769 w 6174761"/>
              <a:gd name="connsiteY17" fmla="*/ 0 h 651295"/>
              <a:gd name="connsiteX18" fmla="*/ 3964300 w 6174761"/>
              <a:gd name="connsiteY18" fmla="*/ 13005 h 651295"/>
              <a:gd name="connsiteX19" fmla="*/ 4212644 w 6174761"/>
              <a:gd name="connsiteY19" fmla="*/ 364512 h 651295"/>
              <a:gd name="connsiteX20" fmla="*/ 4376921 w 6174761"/>
              <a:gd name="connsiteY20" fmla="*/ 364512 h 651295"/>
              <a:gd name="connsiteX21" fmla="*/ 4487830 w 6174761"/>
              <a:gd name="connsiteY21" fmla="*/ 286558 h 651295"/>
              <a:gd name="connsiteX22" fmla="*/ 4672573 w 6174761"/>
              <a:gd name="connsiteY22" fmla="*/ 266975 h 651295"/>
              <a:gd name="connsiteX23" fmla="*/ 4840231 w 6174761"/>
              <a:gd name="connsiteY23" fmla="*/ 255879 h 651295"/>
              <a:gd name="connsiteX24" fmla="*/ 5011361 w 6174761"/>
              <a:gd name="connsiteY24" fmla="*/ 195373 h 651295"/>
              <a:gd name="connsiteX25" fmla="*/ 5302211 w 6174761"/>
              <a:gd name="connsiteY25" fmla="*/ 149781 h 651295"/>
              <a:gd name="connsiteX26" fmla="*/ 5476721 w 6174761"/>
              <a:gd name="connsiteY26" fmla="*/ 195373 h 651295"/>
              <a:gd name="connsiteX27" fmla="*/ 6171142 w 6174761"/>
              <a:gd name="connsiteY27" fmla="*/ 132859 h 651295"/>
              <a:gd name="connsiteX28" fmla="*/ 6174761 w 6174761"/>
              <a:gd name="connsiteY28" fmla="*/ 651295 h 651295"/>
              <a:gd name="connsiteX29" fmla="*/ 8739 w 6174761"/>
              <a:gd name="connsiteY29" fmla="*/ 626581 h 651295"/>
              <a:gd name="connsiteX30" fmla="*/ 0 w 6174761"/>
              <a:gd name="connsiteY30" fmla="*/ 115923 h 651295"/>
              <a:gd name="connsiteX0" fmla="*/ 0 w 6174761"/>
              <a:gd name="connsiteY0" fmla="*/ 115923 h 651295"/>
              <a:gd name="connsiteX1" fmla="*/ 1182631 w 6174761"/>
              <a:gd name="connsiteY1" fmla="*/ 144668 h 651295"/>
              <a:gd name="connsiteX2" fmla="*/ 1521159 w 6174761"/>
              <a:gd name="connsiteY2" fmla="*/ 195373 h 651295"/>
              <a:gd name="connsiteX3" fmla="*/ 1637500 w 6174761"/>
              <a:gd name="connsiteY3" fmla="*/ 195373 h 651295"/>
              <a:gd name="connsiteX4" fmla="*/ 1928350 w 6174761"/>
              <a:gd name="connsiteY4" fmla="*/ 195373 h 651295"/>
              <a:gd name="connsiteX5" fmla="*/ 2102860 w 6174761"/>
              <a:gd name="connsiteY5" fmla="*/ 195373 h 651295"/>
              <a:gd name="connsiteX6" fmla="*/ 2335540 w 6174761"/>
              <a:gd name="connsiteY6" fmla="*/ 195373 h 651295"/>
              <a:gd name="connsiteX7" fmla="*/ 2430784 w 6174761"/>
              <a:gd name="connsiteY7" fmla="*/ 273403 h 651295"/>
              <a:gd name="connsiteX8" fmla="*/ 2689677 w 6174761"/>
              <a:gd name="connsiteY8" fmla="*/ 305915 h 651295"/>
              <a:gd name="connsiteX9" fmla="*/ 2885596 w 6174761"/>
              <a:gd name="connsiteY9" fmla="*/ 13005 h 651295"/>
              <a:gd name="connsiteX10" fmla="*/ 3033580 w 6174761"/>
              <a:gd name="connsiteY10" fmla="*/ 13005 h 651295"/>
              <a:gd name="connsiteX11" fmla="*/ 3091750 w 6174761"/>
              <a:gd name="connsiteY11" fmla="*/ 149781 h 651295"/>
              <a:gd name="connsiteX12" fmla="*/ 3134998 w 6174761"/>
              <a:gd name="connsiteY12" fmla="*/ 255879 h 651295"/>
              <a:gd name="connsiteX13" fmla="*/ 3266260 w 6174761"/>
              <a:gd name="connsiteY13" fmla="*/ 468926 h 651295"/>
              <a:gd name="connsiteX14" fmla="*/ 3440770 w 6174761"/>
              <a:gd name="connsiteY14" fmla="*/ 468926 h 651295"/>
              <a:gd name="connsiteX15" fmla="*/ 3579842 w 6174761"/>
              <a:gd name="connsiteY15" fmla="*/ 305306 h 651295"/>
              <a:gd name="connsiteX16" fmla="*/ 3673450 w 6174761"/>
              <a:gd name="connsiteY16" fmla="*/ 195373 h 651295"/>
              <a:gd name="connsiteX17" fmla="*/ 3805769 w 6174761"/>
              <a:gd name="connsiteY17" fmla="*/ 0 h 651295"/>
              <a:gd name="connsiteX18" fmla="*/ 3964300 w 6174761"/>
              <a:gd name="connsiteY18" fmla="*/ 13005 h 651295"/>
              <a:gd name="connsiteX19" fmla="*/ 4212644 w 6174761"/>
              <a:gd name="connsiteY19" fmla="*/ 364512 h 651295"/>
              <a:gd name="connsiteX20" fmla="*/ 4376921 w 6174761"/>
              <a:gd name="connsiteY20" fmla="*/ 364512 h 651295"/>
              <a:gd name="connsiteX21" fmla="*/ 4487830 w 6174761"/>
              <a:gd name="connsiteY21" fmla="*/ 286558 h 651295"/>
              <a:gd name="connsiteX22" fmla="*/ 4672573 w 6174761"/>
              <a:gd name="connsiteY22" fmla="*/ 266975 h 651295"/>
              <a:gd name="connsiteX23" fmla="*/ 4840231 w 6174761"/>
              <a:gd name="connsiteY23" fmla="*/ 255879 h 651295"/>
              <a:gd name="connsiteX24" fmla="*/ 5011361 w 6174761"/>
              <a:gd name="connsiteY24" fmla="*/ 195373 h 651295"/>
              <a:gd name="connsiteX25" fmla="*/ 5302211 w 6174761"/>
              <a:gd name="connsiteY25" fmla="*/ 149781 h 651295"/>
              <a:gd name="connsiteX26" fmla="*/ 5476721 w 6174761"/>
              <a:gd name="connsiteY26" fmla="*/ 195373 h 651295"/>
              <a:gd name="connsiteX27" fmla="*/ 5962423 w 6174761"/>
              <a:gd name="connsiteY27" fmla="*/ 139903 h 651295"/>
              <a:gd name="connsiteX28" fmla="*/ 6171142 w 6174761"/>
              <a:gd name="connsiteY28" fmla="*/ 132859 h 651295"/>
              <a:gd name="connsiteX29" fmla="*/ 6174761 w 6174761"/>
              <a:gd name="connsiteY29" fmla="*/ 651295 h 651295"/>
              <a:gd name="connsiteX30" fmla="*/ 8739 w 6174761"/>
              <a:gd name="connsiteY30" fmla="*/ 626581 h 651295"/>
              <a:gd name="connsiteX31" fmla="*/ 0 w 6174761"/>
              <a:gd name="connsiteY31" fmla="*/ 115923 h 651295"/>
              <a:gd name="connsiteX0" fmla="*/ 0 w 6174761"/>
              <a:gd name="connsiteY0" fmla="*/ 115923 h 651295"/>
              <a:gd name="connsiteX1" fmla="*/ 1182631 w 6174761"/>
              <a:gd name="connsiteY1" fmla="*/ 144668 h 651295"/>
              <a:gd name="connsiteX2" fmla="*/ 1521159 w 6174761"/>
              <a:gd name="connsiteY2" fmla="*/ 195373 h 651295"/>
              <a:gd name="connsiteX3" fmla="*/ 1637500 w 6174761"/>
              <a:gd name="connsiteY3" fmla="*/ 195373 h 651295"/>
              <a:gd name="connsiteX4" fmla="*/ 1928350 w 6174761"/>
              <a:gd name="connsiteY4" fmla="*/ 195373 h 651295"/>
              <a:gd name="connsiteX5" fmla="*/ 2102860 w 6174761"/>
              <a:gd name="connsiteY5" fmla="*/ 195373 h 651295"/>
              <a:gd name="connsiteX6" fmla="*/ 2335540 w 6174761"/>
              <a:gd name="connsiteY6" fmla="*/ 195373 h 651295"/>
              <a:gd name="connsiteX7" fmla="*/ 2430784 w 6174761"/>
              <a:gd name="connsiteY7" fmla="*/ 273403 h 651295"/>
              <a:gd name="connsiteX8" fmla="*/ 2689677 w 6174761"/>
              <a:gd name="connsiteY8" fmla="*/ 305915 h 651295"/>
              <a:gd name="connsiteX9" fmla="*/ 2885596 w 6174761"/>
              <a:gd name="connsiteY9" fmla="*/ 13005 h 651295"/>
              <a:gd name="connsiteX10" fmla="*/ 3033580 w 6174761"/>
              <a:gd name="connsiteY10" fmla="*/ 13005 h 651295"/>
              <a:gd name="connsiteX11" fmla="*/ 3091750 w 6174761"/>
              <a:gd name="connsiteY11" fmla="*/ 149781 h 651295"/>
              <a:gd name="connsiteX12" fmla="*/ 3134998 w 6174761"/>
              <a:gd name="connsiteY12" fmla="*/ 255879 h 651295"/>
              <a:gd name="connsiteX13" fmla="*/ 3266260 w 6174761"/>
              <a:gd name="connsiteY13" fmla="*/ 468926 h 651295"/>
              <a:gd name="connsiteX14" fmla="*/ 3440770 w 6174761"/>
              <a:gd name="connsiteY14" fmla="*/ 468926 h 651295"/>
              <a:gd name="connsiteX15" fmla="*/ 3579842 w 6174761"/>
              <a:gd name="connsiteY15" fmla="*/ 305306 h 651295"/>
              <a:gd name="connsiteX16" fmla="*/ 3673450 w 6174761"/>
              <a:gd name="connsiteY16" fmla="*/ 195373 h 651295"/>
              <a:gd name="connsiteX17" fmla="*/ 3805769 w 6174761"/>
              <a:gd name="connsiteY17" fmla="*/ 0 h 651295"/>
              <a:gd name="connsiteX18" fmla="*/ 3964300 w 6174761"/>
              <a:gd name="connsiteY18" fmla="*/ 13005 h 651295"/>
              <a:gd name="connsiteX19" fmla="*/ 4212644 w 6174761"/>
              <a:gd name="connsiteY19" fmla="*/ 364512 h 651295"/>
              <a:gd name="connsiteX20" fmla="*/ 4376921 w 6174761"/>
              <a:gd name="connsiteY20" fmla="*/ 364512 h 651295"/>
              <a:gd name="connsiteX21" fmla="*/ 4487830 w 6174761"/>
              <a:gd name="connsiteY21" fmla="*/ 286558 h 651295"/>
              <a:gd name="connsiteX22" fmla="*/ 4672573 w 6174761"/>
              <a:gd name="connsiteY22" fmla="*/ 266975 h 651295"/>
              <a:gd name="connsiteX23" fmla="*/ 4840231 w 6174761"/>
              <a:gd name="connsiteY23" fmla="*/ 255879 h 651295"/>
              <a:gd name="connsiteX24" fmla="*/ 5011361 w 6174761"/>
              <a:gd name="connsiteY24" fmla="*/ 195373 h 651295"/>
              <a:gd name="connsiteX25" fmla="*/ 5302211 w 6174761"/>
              <a:gd name="connsiteY25" fmla="*/ 149781 h 651295"/>
              <a:gd name="connsiteX26" fmla="*/ 5582198 w 6174761"/>
              <a:gd name="connsiteY26" fmla="*/ 162861 h 651295"/>
              <a:gd name="connsiteX27" fmla="*/ 5962423 w 6174761"/>
              <a:gd name="connsiteY27" fmla="*/ 139903 h 651295"/>
              <a:gd name="connsiteX28" fmla="*/ 6171142 w 6174761"/>
              <a:gd name="connsiteY28" fmla="*/ 132859 h 651295"/>
              <a:gd name="connsiteX29" fmla="*/ 6174761 w 6174761"/>
              <a:gd name="connsiteY29" fmla="*/ 651295 h 651295"/>
              <a:gd name="connsiteX30" fmla="*/ 8739 w 6174761"/>
              <a:gd name="connsiteY30" fmla="*/ 626581 h 651295"/>
              <a:gd name="connsiteX31" fmla="*/ 0 w 6174761"/>
              <a:gd name="connsiteY31" fmla="*/ 115923 h 651295"/>
              <a:gd name="connsiteX0" fmla="*/ 0 w 6174761"/>
              <a:gd name="connsiteY0" fmla="*/ 115923 h 651295"/>
              <a:gd name="connsiteX1" fmla="*/ 1182631 w 6174761"/>
              <a:gd name="connsiteY1" fmla="*/ 144668 h 651295"/>
              <a:gd name="connsiteX2" fmla="*/ 1521159 w 6174761"/>
              <a:gd name="connsiteY2" fmla="*/ 195373 h 651295"/>
              <a:gd name="connsiteX3" fmla="*/ 1637500 w 6174761"/>
              <a:gd name="connsiteY3" fmla="*/ 195373 h 651295"/>
              <a:gd name="connsiteX4" fmla="*/ 1928350 w 6174761"/>
              <a:gd name="connsiteY4" fmla="*/ 195373 h 651295"/>
              <a:gd name="connsiteX5" fmla="*/ 2102860 w 6174761"/>
              <a:gd name="connsiteY5" fmla="*/ 195373 h 651295"/>
              <a:gd name="connsiteX6" fmla="*/ 2335540 w 6174761"/>
              <a:gd name="connsiteY6" fmla="*/ 195373 h 651295"/>
              <a:gd name="connsiteX7" fmla="*/ 2430784 w 6174761"/>
              <a:gd name="connsiteY7" fmla="*/ 273403 h 651295"/>
              <a:gd name="connsiteX8" fmla="*/ 2689677 w 6174761"/>
              <a:gd name="connsiteY8" fmla="*/ 305915 h 651295"/>
              <a:gd name="connsiteX9" fmla="*/ 2885596 w 6174761"/>
              <a:gd name="connsiteY9" fmla="*/ 13005 h 651295"/>
              <a:gd name="connsiteX10" fmla="*/ 3033580 w 6174761"/>
              <a:gd name="connsiteY10" fmla="*/ 13005 h 651295"/>
              <a:gd name="connsiteX11" fmla="*/ 3091750 w 6174761"/>
              <a:gd name="connsiteY11" fmla="*/ 149781 h 651295"/>
              <a:gd name="connsiteX12" fmla="*/ 3134998 w 6174761"/>
              <a:gd name="connsiteY12" fmla="*/ 255879 h 651295"/>
              <a:gd name="connsiteX13" fmla="*/ 3266260 w 6174761"/>
              <a:gd name="connsiteY13" fmla="*/ 468926 h 651295"/>
              <a:gd name="connsiteX14" fmla="*/ 3440770 w 6174761"/>
              <a:gd name="connsiteY14" fmla="*/ 468926 h 651295"/>
              <a:gd name="connsiteX15" fmla="*/ 3579842 w 6174761"/>
              <a:gd name="connsiteY15" fmla="*/ 305306 h 651295"/>
              <a:gd name="connsiteX16" fmla="*/ 3673450 w 6174761"/>
              <a:gd name="connsiteY16" fmla="*/ 195373 h 651295"/>
              <a:gd name="connsiteX17" fmla="*/ 3805769 w 6174761"/>
              <a:gd name="connsiteY17" fmla="*/ 0 h 651295"/>
              <a:gd name="connsiteX18" fmla="*/ 3964300 w 6174761"/>
              <a:gd name="connsiteY18" fmla="*/ 13005 h 651295"/>
              <a:gd name="connsiteX19" fmla="*/ 4212644 w 6174761"/>
              <a:gd name="connsiteY19" fmla="*/ 364512 h 651295"/>
              <a:gd name="connsiteX20" fmla="*/ 4376921 w 6174761"/>
              <a:gd name="connsiteY20" fmla="*/ 364512 h 651295"/>
              <a:gd name="connsiteX21" fmla="*/ 4487830 w 6174761"/>
              <a:gd name="connsiteY21" fmla="*/ 215030 h 651295"/>
              <a:gd name="connsiteX22" fmla="*/ 4672573 w 6174761"/>
              <a:gd name="connsiteY22" fmla="*/ 266975 h 651295"/>
              <a:gd name="connsiteX23" fmla="*/ 4840231 w 6174761"/>
              <a:gd name="connsiteY23" fmla="*/ 255879 h 651295"/>
              <a:gd name="connsiteX24" fmla="*/ 5011361 w 6174761"/>
              <a:gd name="connsiteY24" fmla="*/ 195373 h 651295"/>
              <a:gd name="connsiteX25" fmla="*/ 5302211 w 6174761"/>
              <a:gd name="connsiteY25" fmla="*/ 149781 h 651295"/>
              <a:gd name="connsiteX26" fmla="*/ 5582198 w 6174761"/>
              <a:gd name="connsiteY26" fmla="*/ 162861 h 651295"/>
              <a:gd name="connsiteX27" fmla="*/ 5962423 w 6174761"/>
              <a:gd name="connsiteY27" fmla="*/ 139903 h 651295"/>
              <a:gd name="connsiteX28" fmla="*/ 6171142 w 6174761"/>
              <a:gd name="connsiteY28" fmla="*/ 132859 h 651295"/>
              <a:gd name="connsiteX29" fmla="*/ 6174761 w 6174761"/>
              <a:gd name="connsiteY29" fmla="*/ 651295 h 651295"/>
              <a:gd name="connsiteX30" fmla="*/ 8739 w 6174761"/>
              <a:gd name="connsiteY30" fmla="*/ 626581 h 651295"/>
              <a:gd name="connsiteX31" fmla="*/ 0 w 6174761"/>
              <a:gd name="connsiteY31" fmla="*/ 115923 h 651295"/>
              <a:gd name="connsiteX0" fmla="*/ 0 w 6174761"/>
              <a:gd name="connsiteY0" fmla="*/ 115923 h 651295"/>
              <a:gd name="connsiteX1" fmla="*/ 1182631 w 6174761"/>
              <a:gd name="connsiteY1" fmla="*/ 144668 h 651295"/>
              <a:gd name="connsiteX2" fmla="*/ 1521159 w 6174761"/>
              <a:gd name="connsiteY2" fmla="*/ 195373 h 651295"/>
              <a:gd name="connsiteX3" fmla="*/ 1637500 w 6174761"/>
              <a:gd name="connsiteY3" fmla="*/ 195373 h 651295"/>
              <a:gd name="connsiteX4" fmla="*/ 1928350 w 6174761"/>
              <a:gd name="connsiteY4" fmla="*/ 195373 h 651295"/>
              <a:gd name="connsiteX5" fmla="*/ 2102860 w 6174761"/>
              <a:gd name="connsiteY5" fmla="*/ 195373 h 651295"/>
              <a:gd name="connsiteX6" fmla="*/ 2335540 w 6174761"/>
              <a:gd name="connsiteY6" fmla="*/ 195373 h 651295"/>
              <a:gd name="connsiteX7" fmla="*/ 2430784 w 6174761"/>
              <a:gd name="connsiteY7" fmla="*/ 273403 h 651295"/>
              <a:gd name="connsiteX8" fmla="*/ 2689677 w 6174761"/>
              <a:gd name="connsiteY8" fmla="*/ 305915 h 651295"/>
              <a:gd name="connsiteX9" fmla="*/ 2885596 w 6174761"/>
              <a:gd name="connsiteY9" fmla="*/ 13005 h 651295"/>
              <a:gd name="connsiteX10" fmla="*/ 3033580 w 6174761"/>
              <a:gd name="connsiteY10" fmla="*/ 13005 h 651295"/>
              <a:gd name="connsiteX11" fmla="*/ 3091750 w 6174761"/>
              <a:gd name="connsiteY11" fmla="*/ 149781 h 651295"/>
              <a:gd name="connsiteX12" fmla="*/ 3134998 w 6174761"/>
              <a:gd name="connsiteY12" fmla="*/ 255879 h 651295"/>
              <a:gd name="connsiteX13" fmla="*/ 3266260 w 6174761"/>
              <a:gd name="connsiteY13" fmla="*/ 468926 h 651295"/>
              <a:gd name="connsiteX14" fmla="*/ 3440770 w 6174761"/>
              <a:gd name="connsiteY14" fmla="*/ 468926 h 651295"/>
              <a:gd name="connsiteX15" fmla="*/ 3579842 w 6174761"/>
              <a:gd name="connsiteY15" fmla="*/ 305306 h 651295"/>
              <a:gd name="connsiteX16" fmla="*/ 3673450 w 6174761"/>
              <a:gd name="connsiteY16" fmla="*/ 195373 h 651295"/>
              <a:gd name="connsiteX17" fmla="*/ 3805769 w 6174761"/>
              <a:gd name="connsiteY17" fmla="*/ 0 h 651295"/>
              <a:gd name="connsiteX18" fmla="*/ 3964300 w 6174761"/>
              <a:gd name="connsiteY18" fmla="*/ 13005 h 651295"/>
              <a:gd name="connsiteX19" fmla="*/ 4212644 w 6174761"/>
              <a:gd name="connsiteY19" fmla="*/ 364512 h 651295"/>
              <a:gd name="connsiteX20" fmla="*/ 4376921 w 6174761"/>
              <a:gd name="connsiteY20" fmla="*/ 364512 h 651295"/>
              <a:gd name="connsiteX21" fmla="*/ 4487830 w 6174761"/>
              <a:gd name="connsiteY21" fmla="*/ 215030 h 651295"/>
              <a:gd name="connsiteX22" fmla="*/ 4662025 w 6174761"/>
              <a:gd name="connsiteY22" fmla="*/ 201951 h 651295"/>
              <a:gd name="connsiteX23" fmla="*/ 4840231 w 6174761"/>
              <a:gd name="connsiteY23" fmla="*/ 255879 h 651295"/>
              <a:gd name="connsiteX24" fmla="*/ 5011361 w 6174761"/>
              <a:gd name="connsiteY24" fmla="*/ 195373 h 651295"/>
              <a:gd name="connsiteX25" fmla="*/ 5302211 w 6174761"/>
              <a:gd name="connsiteY25" fmla="*/ 149781 h 651295"/>
              <a:gd name="connsiteX26" fmla="*/ 5582198 w 6174761"/>
              <a:gd name="connsiteY26" fmla="*/ 162861 h 651295"/>
              <a:gd name="connsiteX27" fmla="*/ 5962423 w 6174761"/>
              <a:gd name="connsiteY27" fmla="*/ 139903 h 651295"/>
              <a:gd name="connsiteX28" fmla="*/ 6171142 w 6174761"/>
              <a:gd name="connsiteY28" fmla="*/ 132859 h 651295"/>
              <a:gd name="connsiteX29" fmla="*/ 6174761 w 6174761"/>
              <a:gd name="connsiteY29" fmla="*/ 651295 h 651295"/>
              <a:gd name="connsiteX30" fmla="*/ 8739 w 6174761"/>
              <a:gd name="connsiteY30" fmla="*/ 626581 h 651295"/>
              <a:gd name="connsiteX31" fmla="*/ 0 w 6174761"/>
              <a:gd name="connsiteY31" fmla="*/ 115923 h 651295"/>
              <a:gd name="connsiteX0" fmla="*/ 0 w 6174761"/>
              <a:gd name="connsiteY0" fmla="*/ 115923 h 651295"/>
              <a:gd name="connsiteX1" fmla="*/ 1182631 w 6174761"/>
              <a:gd name="connsiteY1" fmla="*/ 144668 h 651295"/>
              <a:gd name="connsiteX2" fmla="*/ 1521159 w 6174761"/>
              <a:gd name="connsiteY2" fmla="*/ 195373 h 651295"/>
              <a:gd name="connsiteX3" fmla="*/ 1637500 w 6174761"/>
              <a:gd name="connsiteY3" fmla="*/ 195373 h 651295"/>
              <a:gd name="connsiteX4" fmla="*/ 1928350 w 6174761"/>
              <a:gd name="connsiteY4" fmla="*/ 195373 h 651295"/>
              <a:gd name="connsiteX5" fmla="*/ 2102860 w 6174761"/>
              <a:gd name="connsiteY5" fmla="*/ 195373 h 651295"/>
              <a:gd name="connsiteX6" fmla="*/ 2335540 w 6174761"/>
              <a:gd name="connsiteY6" fmla="*/ 195373 h 651295"/>
              <a:gd name="connsiteX7" fmla="*/ 2430784 w 6174761"/>
              <a:gd name="connsiteY7" fmla="*/ 273403 h 651295"/>
              <a:gd name="connsiteX8" fmla="*/ 2689677 w 6174761"/>
              <a:gd name="connsiteY8" fmla="*/ 305915 h 651295"/>
              <a:gd name="connsiteX9" fmla="*/ 2885596 w 6174761"/>
              <a:gd name="connsiteY9" fmla="*/ 13005 h 651295"/>
              <a:gd name="connsiteX10" fmla="*/ 3033580 w 6174761"/>
              <a:gd name="connsiteY10" fmla="*/ 13005 h 651295"/>
              <a:gd name="connsiteX11" fmla="*/ 3091750 w 6174761"/>
              <a:gd name="connsiteY11" fmla="*/ 149781 h 651295"/>
              <a:gd name="connsiteX12" fmla="*/ 3134998 w 6174761"/>
              <a:gd name="connsiteY12" fmla="*/ 255879 h 651295"/>
              <a:gd name="connsiteX13" fmla="*/ 3266260 w 6174761"/>
              <a:gd name="connsiteY13" fmla="*/ 468926 h 651295"/>
              <a:gd name="connsiteX14" fmla="*/ 3440770 w 6174761"/>
              <a:gd name="connsiteY14" fmla="*/ 468926 h 651295"/>
              <a:gd name="connsiteX15" fmla="*/ 3579842 w 6174761"/>
              <a:gd name="connsiteY15" fmla="*/ 305306 h 651295"/>
              <a:gd name="connsiteX16" fmla="*/ 3673450 w 6174761"/>
              <a:gd name="connsiteY16" fmla="*/ 195373 h 651295"/>
              <a:gd name="connsiteX17" fmla="*/ 3805769 w 6174761"/>
              <a:gd name="connsiteY17" fmla="*/ 0 h 651295"/>
              <a:gd name="connsiteX18" fmla="*/ 3964300 w 6174761"/>
              <a:gd name="connsiteY18" fmla="*/ 13005 h 651295"/>
              <a:gd name="connsiteX19" fmla="*/ 4212644 w 6174761"/>
              <a:gd name="connsiteY19" fmla="*/ 364512 h 651295"/>
              <a:gd name="connsiteX20" fmla="*/ 4376921 w 6174761"/>
              <a:gd name="connsiteY20" fmla="*/ 364512 h 651295"/>
              <a:gd name="connsiteX21" fmla="*/ 4487830 w 6174761"/>
              <a:gd name="connsiteY21" fmla="*/ 215030 h 651295"/>
              <a:gd name="connsiteX22" fmla="*/ 4662025 w 6174761"/>
              <a:gd name="connsiteY22" fmla="*/ 201951 h 651295"/>
              <a:gd name="connsiteX23" fmla="*/ 4871873 w 6174761"/>
              <a:gd name="connsiteY23" fmla="*/ 223367 h 651295"/>
              <a:gd name="connsiteX24" fmla="*/ 5011361 w 6174761"/>
              <a:gd name="connsiteY24" fmla="*/ 195373 h 651295"/>
              <a:gd name="connsiteX25" fmla="*/ 5302211 w 6174761"/>
              <a:gd name="connsiteY25" fmla="*/ 149781 h 651295"/>
              <a:gd name="connsiteX26" fmla="*/ 5582198 w 6174761"/>
              <a:gd name="connsiteY26" fmla="*/ 162861 h 651295"/>
              <a:gd name="connsiteX27" fmla="*/ 5962423 w 6174761"/>
              <a:gd name="connsiteY27" fmla="*/ 139903 h 651295"/>
              <a:gd name="connsiteX28" fmla="*/ 6171142 w 6174761"/>
              <a:gd name="connsiteY28" fmla="*/ 132859 h 651295"/>
              <a:gd name="connsiteX29" fmla="*/ 6174761 w 6174761"/>
              <a:gd name="connsiteY29" fmla="*/ 651295 h 651295"/>
              <a:gd name="connsiteX30" fmla="*/ 8739 w 6174761"/>
              <a:gd name="connsiteY30" fmla="*/ 626581 h 651295"/>
              <a:gd name="connsiteX31" fmla="*/ 0 w 6174761"/>
              <a:gd name="connsiteY31" fmla="*/ 115923 h 651295"/>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102860 w 6174761"/>
              <a:gd name="connsiteY5" fmla="*/ 312418 h 768340"/>
              <a:gd name="connsiteX6" fmla="*/ 2335540 w 6174761"/>
              <a:gd name="connsiteY6" fmla="*/ 312418 h 768340"/>
              <a:gd name="connsiteX7" fmla="*/ 2430784 w 6174761"/>
              <a:gd name="connsiteY7" fmla="*/ 390448 h 768340"/>
              <a:gd name="connsiteX8" fmla="*/ 2689677 w 6174761"/>
              <a:gd name="connsiteY8" fmla="*/ 422960 h 768340"/>
              <a:gd name="connsiteX9" fmla="*/ 2885596 w 6174761"/>
              <a:gd name="connsiteY9" fmla="*/ 130050 h 768340"/>
              <a:gd name="connsiteX10" fmla="*/ 3033580 w 6174761"/>
              <a:gd name="connsiteY10" fmla="*/ 130050 h 768340"/>
              <a:gd name="connsiteX11" fmla="*/ 3091750 w 6174761"/>
              <a:gd name="connsiteY11" fmla="*/ 266826 h 768340"/>
              <a:gd name="connsiteX12" fmla="*/ 3134998 w 6174761"/>
              <a:gd name="connsiteY12" fmla="*/ 372924 h 768340"/>
              <a:gd name="connsiteX13" fmla="*/ 3266260 w 6174761"/>
              <a:gd name="connsiteY13" fmla="*/ 585971 h 768340"/>
              <a:gd name="connsiteX14" fmla="*/ 3440770 w 6174761"/>
              <a:gd name="connsiteY14" fmla="*/ 585971 h 768340"/>
              <a:gd name="connsiteX15" fmla="*/ 3579842 w 6174761"/>
              <a:gd name="connsiteY15" fmla="*/ 422351 h 768340"/>
              <a:gd name="connsiteX16" fmla="*/ 3673450 w 6174761"/>
              <a:gd name="connsiteY16" fmla="*/ 312418 h 768340"/>
              <a:gd name="connsiteX17" fmla="*/ 3805769 w 6174761"/>
              <a:gd name="connsiteY17" fmla="*/ 117045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102860 w 6174761"/>
              <a:gd name="connsiteY5" fmla="*/ 312418 h 768340"/>
              <a:gd name="connsiteX6" fmla="*/ 2335540 w 6174761"/>
              <a:gd name="connsiteY6" fmla="*/ 312418 h 768340"/>
              <a:gd name="connsiteX7" fmla="*/ 2430784 w 6174761"/>
              <a:gd name="connsiteY7" fmla="*/ 390448 h 768340"/>
              <a:gd name="connsiteX8" fmla="*/ 2689677 w 6174761"/>
              <a:gd name="connsiteY8" fmla="*/ 422960 h 768340"/>
              <a:gd name="connsiteX9" fmla="*/ 2885596 w 6174761"/>
              <a:gd name="connsiteY9" fmla="*/ 130050 h 768340"/>
              <a:gd name="connsiteX10" fmla="*/ 3033580 w 6174761"/>
              <a:gd name="connsiteY10" fmla="*/ 130050 h 768340"/>
              <a:gd name="connsiteX11" fmla="*/ 3091750 w 6174761"/>
              <a:gd name="connsiteY11" fmla="*/ 266826 h 768340"/>
              <a:gd name="connsiteX12" fmla="*/ 3134998 w 6174761"/>
              <a:gd name="connsiteY12" fmla="*/ 372924 h 768340"/>
              <a:gd name="connsiteX13" fmla="*/ 3266260 w 6174761"/>
              <a:gd name="connsiteY13" fmla="*/ 585971 h 768340"/>
              <a:gd name="connsiteX14" fmla="*/ 3440770 w 6174761"/>
              <a:gd name="connsiteY14" fmla="*/ 585971 h 768340"/>
              <a:gd name="connsiteX15" fmla="*/ 3579842 w 6174761"/>
              <a:gd name="connsiteY15" fmla="*/ 422351 h 768340"/>
              <a:gd name="connsiteX16" fmla="*/ 3673450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102860 w 6174761"/>
              <a:gd name="connsiteY5" fmla="*/ 312418 h 768340"/>
              <a:gd name="connsiteX6" fmla="*/ 2335540 w 6174761"/>
              <a:gd name="connsiteY6" fmla="*/ 312418 h 768340"/>
              <a:gd name="connsiteX7" fmla="*/ 2430784 w 6174761"/>
              <a:gd name="connsiteY7" fmla="*/ 390448 h 768340"/>
              <a:gd name="connsiteX8" fmla="*/ 2689677 w 6174761"/>
              <a:gd name="connsiteY8" fmla="*/ 422960 h 768340"/>
              <a:gd name="connsiteX9" fmla="*/ 2885596 w 6174761"/>
              <a:gd name="connsiteY9" fmla="*/ 130050 h 768340"/>
              <a:gd name="connsiteX10" fmla="*/ 3065223 w 6174761"/>
              <a:gd name="connsiteY10" fmla="*/ 13005 h 768340"/>
              <a:gd name="connsiteX11" fmla="*/ 3091750 w 6174761"/>
              <a:gd name="connsiteY11" fmla="*/ 266826 h 768340"/>
              <a:gd name="connsiteX12" fmla="*/ 3134998 w 6174761"/>
              <a:gd name="connsiteY12" fmla="*/ 372924 h 768340"/>
              <a:gd name="connsiteX13" fmla="*/ 3266260 w 6174761"/>
              <a:gd name="connsiteY13" fmla="*/ 585971 h 768340"/>
              <a:gd name="connsiteX14" fmla="*/ 3440770 w 6174761"/>
              <a:gd name="connsiteY14" fmla="*/ 585971 h 768340"/>
              <a:gd name="connsiteX15" fmla="*/ 3579842 w 6174761"/>
              <a:gd name="connsiteY15" fmla="*/ 422351 h 768340"/>
              <a:gd name="connsiteX16" fmla="*/ 3673450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102860 w 6174761"/>
              <a:gd name="connsiteY5" fmla="*/ 312418 h 768340"/>
              <a:gd name="connsiteX6" fmla="*/ 2335540 w 6174761"/>
              <a:gd name="connsiteY6" fmla="*/ 312418 h 768340"/>
              <a:gd name="connsiteX7" fmla="*/ 2430784 w 6174761"/>
              <a:gd name="connsiteY7" fmla="*/ 390448 h 768340"/>
              <a:gd name="connsiteX8" fmla="*/ 2689677 w 6174761"/>
              <a:gd name="connsiteY8" fmla="*/ 422960 h 768340"/>
              <a:gd name="connsiteX9" fmla="*/ 2885596 w 6174761"/>
              <a:gd name="connsiteY9" fmla="*/ 32513 h 768340"/>
              <a:gd name="connsiteX10" fmla="*/ 3065223 w 6174761"/>
              <a:gd name="connsiteY10" fmla="*/ 13005 h 768340"/>
              <a:gd name="connsiteX11" fmla="*/ 3091750 w 6174761"/>
              <a:gd name="connsiteY11" fmla="*/ 266826 h 768340"/>
              <a:gd name="connsiteX12" fmla="*/ 3134998 w 6174761"/>
              <a:gd name="connsiteY12" fmla="*/ 372924 h 768340"/>
              <a:gd name="connsiteX13" fmla="*/ 3266260 w 6174761"/>
              <a:gd name="connsiteY13" fmla="*/ 585971 h 768340"/>
              <a:gd name="connsiteX14" fmla="*/ 3440770 w 6174761"/>
              <a:gd name="connsiteY14" fmla="*/ 585971 h 768340"/>
              <a:gd name="connsiteX15" fmla="*/ 3579842 w 6174761"/>
              <a:gd name="connsiteY15" fmla="*/ 422351 h 768340"/>
              <a:gd name="connsiteX16" fmla="*/ 3673450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102860 w 6174761"/>
              <a:gd name="connsiteY5" fmla="*/ 312418 h 768340"/>
              <a:gd name="connsiteX6" fmla="*/ 2335540 w 6174761"/>
              <a:gd name="connsiteY6" fmla="*/ 273403 h 768340"/>
              <a:gd name="connsiteX7" fmla="*/ 2430784 w 6174761"/>
              <a:gd name="connsiteY7" fmla="*/ 390448 h 768340"/>
              <a:gd name="connsiteX8" fmla="*/ 2689677 w 6174761"/>
              <a:gd name="connsiteY8" fmla="*/ 422960 h 768340"/>
              <a:gd name="connsiteX9" fmla="*/ 2885596 w 6174761"/>
              <a:gd name="connsiteY9" fmla="*/ 32513 h 768340"/>
              <a:gd name="connsiteX10" fmla="*/ 3065223 w 6174761"/>
              <a:gd name="connsiteY10" fmla="*/ 13005 h 768340"/>
              <a:gd name="connsiteX11" fmla="*/ 3091750 w 6174761"/>
              <a:gd name="connsiteY11" fmla="*/ 266826 h 768340"/>
              <a:gd name="connsiteX12" fmla="*/ 3134998 w 6174761"/>
              <a:gd name="connsiteY12" fmla="*/ 372924 h 768340"/>
              <a:gd name="connsiteX13" fmla="*/ 3266260 w 6174761"/>
              <a:gd name="connsiteY13" fmla="*/ 585971 h 768340"/>
              <a:gd name="connsiteX14" fmla="*/ 3440770 w 6174761"/>
              <a:gd name="connsiteY14" fmla="*/ 585971 h 768340"/>
              <a:gd name="connsiteX15" fmla="*/ 3579842 w 6174761"/>
              <a:gd name="connsiteY15" fmla="*/ 422351 h 768340"/>
              <a:gd name="connsiteX16" fmla="*/ 3673450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081764 w 6174761"/>
              <a:gd name="connsiteY5" fmla="*/ 260398 h 768340"/>
              <a:gd name="connsiteX6" fmla="*/ 2335540 w 6174761"/>
              <a:gd name="connsiteY6" fmla="*/ 273403 h 768340"/>
              <a:gd name="connsiteX7" fmla="*/ 2430784 w 6174761"/>
              <a:gd name="connsiteY7" fmla="*/ 390448 h 768340"/>
              <a:gd name="connsiteX8" fmla="*/ 2689677 w 6174761"/>
              <a:gd name="connsiteY8" fmla="*/ 422960 h 768340"/>
              <a:gd name="connsiteX9" fmla="*/ 2885596 w 6174761"/>
              <a:gd name="connsiteY9" fmla="*/ 32513 h 768340"/>
              <a:gd name="connsiteX10" fmla="*/ 3065223 w 6174761"/>
              <a:gd name="connsiteY10" fmla="*/ 13005 h 768340"/>
              <a:gd name="connsiteX11" fmla="*/ 3091750 w 6174761"/>
              <a:gd name="connsiteY11" fmla="*/ 266826 h 768340"/>
              <a:gd name="connsiteX12" fmla="*/ 3134998 w 6174761"/>
              <a:gd name="connsiteY12" fmla="*/ 372924 h 768340"/>
              <a:gd name="connsiteX13" fmla="*/ 3266260 w 6174761"/>
              <a:gd name="connsiteY13" fmla="*/ 585971 h 768340"/>
              <a:gd name="connsiteX14" fmla="*/ 3440770 w 6174761"/>
              <a:gd name="connsiteY14" fmla="*/ 585971 h 768340"/>
              <a:gd name="connsiteX15" fmla="*/ 3579842 w 6174761"/>
              <a:gd name="connsiteY15" fmla="*/ 422351 h 768340"/>
              <a:gd name="connsiteX16" fmla="*/ 3673450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081764 w 6174761"/>
              <a:gd name="connsiteY5" fmla="*/ 260398 h 768340"/>
              <a:gd name="connsiteX6" fmla="*/ 2335540 w 6174761"/>
              <a:gd name="connsiteY6" fmla="*/ 273403 h 768340"/>
              <a:gd name="connsiteX7" fmla="*/ 2430784 w 6174761"/>
              <a:gd name="connsiteY7" fmla="*/ 390448 h 768340"/>
              <a:gd name="connsiteX8" fmla="*/ 2689677 w 6174761"/>
              <a:gd name="connsiteY8" fmla="*/ 422960 h 768340"/>
              <a:gd name="connsiteX9" fmla="*/ 2938334 w 6174761"/>
              <a:gd name="connsiteY9" fmla="*/ 0 h 768340"/>
              <a:gd name="connsiteX10" fmla="*/ 3065223 w 6174761"/>
              <a:gd name="connsiteY10" fmla="*/ 13005 h 768340"/>
              <a:gd name="connsiteX11" fmla="*/ 3091750 w 6174761"/>
              <a:gd name="connsiteY11" fmla="*/ 266826 h 768340"/>
              <a:gd name="connsiteX12" fmla="*/ 3134998 w 6174761"/>
              <a:gd name="connsiteY12" fmla="*/ 372924 h 768340"/>
              <a:gd name="connsiteX13" fmla="*/ 3266260 w 6174761"/>
              <a:gd name="connsiteY13" fmla="*/ 585971 h 768340"/>
              <a:gd name="connsiteX14" fmla="*/ 3440770 w 6174761"/>
              <a:gd name="connsiteY14" fmla="*/ 585971 h 768340"/>
              <a:gd name="connsiteX15" fmla="*/ 3579842 w 6174761"/>
              <a:gd name="connsiteY15" fmla="*/ 422351 h 768340"/>
              <a:gd name="connsiteX16" fmla="*/ 3673450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081764 w 6174761"/>
              <a:gd name="connsiteY5" fmla="*/ 260398 h 768340"/>
              <a:gd name="connsiteX6" fmla="*/ 2335540 w 6174761"/>
              <a:gd name="connsiteY6" fmla="*/ 273403 h 768340"/>
              <a:gd name="connsiteX7" fmla="*/ 2430784 w 6174761"/>
              <a:gd name="connsiteY7" fmla="*/ 390448 h 768340"/>
              <a:gd name="connsiteX8" fmla="*/ 2689677 w 6174761"/>
              <a:gd name="connsiteY8" fmla="*/ 422960 h 768340"/>
              <a:gd name="connsiteX9" fmla="*/ 2917239 w 6174761"/>
              <a:gd name="connsiteY9" fmla="*/ 6502 h 768340"/>
              <a:gd name="connsiteX10" fmla="*/ 3065223 w 6174761"/>
              <a:gd name="connsiteY10" fmla="*/ 13005 h 768340"/>
              <a:gd name="connsiteX11" fmla="*/ 3091750 w 6174761"/>
              <a:gd name="connsiteY11" fmla="*/ 266826 h 768340"/>
              <a:gd name="connsiteX12" fmla="*/ 3134998 w 6174761"/>
              <a:gd name="connsiteY12" fmla="*/ 372924 h 768340"/>
              <a:gd name="connsiteX13" fmla="*/ 3266260 w 6174761"/>
              <a:gd name="connsiteY13" fmla="*/ 585971 h 768340"/>
              <a:gd name="connsiteX14" fmla="*/ 3440770 w 6174761"/>
              <a:gd name="connsiteY14" fmla="*/ 585971 h 768340"/>
              <a:gd name="connsiteX15" fmla="*/ 3579842 w 6174761"/>
              <a:gd name="connsiteY15" fmla="*/ 422351 h 768340"/>
              <a:gd name="connsiteX16" fmla="*/ 3673450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081764 w 6174761"/>
              <a:gd name="connsiteY5" fmla="*/ 260398 h 768340"/>
              <a:gd name="connsiteX6" fmla="*/ 2335540 w 6174761"/>
              <a:gd name="connsiteY6" fmla="*/ 273403 h 768340"/>
              <a:gd name="connsiteX7" fmla="*/ 2430784 w 6174761"/>
              <a:gd name="connsiteY7" fmla="*/ 390448 h 768340"/>
              <a:gd name="connsiteX8" fmla="*/ 2689677 w 6174761"/>
              <a:gd name="connsiteY8" fmla="*/ 422960 h 768340"/>
              <a:gd name="connsiteX9" fmla="*/ 2917239 w 6174761"/>
              <a:gd name="connsiteY9" fmla="*/ 6502 h 768340"/>
              <a:gd name="connsiteX10" fmla="*/ 3065223 w 6174761"/>
              <a:gd name="connsiteY10" fmla="*/ 13005 h 768340"/>
              <a:gd name="connsiteX11" fmla="*/ 3091750 w 6174761"/>
              <a:gd name="connsiteY11" fmla="*/ 266826 h 768340"/>
              <a:gd name="connsiteX12" fmla="*/ 3134998 w 6174761"/>
              <a:gd name="connsiteY12" fmla="*/ 372924 h 768340"/>
              <a:gd name="connsiteX13" fmla="*/ 3266260 w 6174761"/>
              <a:gd name="connsiteY13" fmla="*/ 585971 h 768340"/>
              <a:gd name="connsiteX14" fmla="*/ 3525153 w 6174761"/>
              <a:gd name="connsiteY14" fmla="*/ 579468 h 768340"/>
              <a:gd name="connsiteX15" fmla="*/ 3579842 w 6174761"/>
              <a:gd name="connsiteY15" fmla="*/ 422351 h 768340"/>
              <a:gd name="connsiteX16" fmla="*/ 3673450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081764 w 6174761"/>
              <a:gd name="connsiteY5" fmla="*/ 260398 h 768340"/>
              <a:gd name="connsiteX6" fmla="*/ 2335540 w 6174761"/>
              <a:gd name="connsiteY6" fmla="*/ 273403 h 768340"/>
              <a:gd name="connsiteX7" fmla="*/ 2430784 w 6174761"/>
              <a:gd name="connsiteY7" fmla="*/ 390448 h 768340"/>
              <a:gd name="connsiteX8" fmla="*/ 2689677 w 6174761"/>
              <a:gd name="connsiteY8" fmla="*/ 422960 h 768340"/>
              <a:gd name="connsiteX9" fmla="*/ 2917239 w 6174761"/>
              <a:gd name="connsiteY9" fmla="*/ 6502 h 768340"/>
              <a:gd name="connsiteX10" fmla="*/ 3065223 w 6174761"/>
              <a:gd name="connsiteY10" fmla="*/ 13005 h 768340"/>
              <a:gd name="connsiteX11" fmla="*/ 3091750 w 6174761"/>
              <a:gd name="connsiteY11" fmla="*/ 266826 h 768340"/>
              <a:gd name="connsiteX12" fmla="*/ 3134998 w 6174761"/>
              <a:gd name="connsiteY12" fmla="*/ 372924 h 768340"/>
              <a:gd name="connsiteX13" fmla="*/ 3266260 w 6174761"/>
              <a:gd name="connsiteY13" fmla="*/ 585971 h 768340"/>
              <a:gd name="connsiteX14" fmla="*/ 3525153 w 6174761"/>
              <a:gd name="connsiteY14" fmla="*/ 579468 h 768340"/>
              <a:gd name="connsiteX15" fmla="*/ 3685319 w 6174761"/>
              <a:gd name="connsiteY15" fmla="*/ 415848 h 768340"/>
              <a:gd name="connsiteX16" fmla="*/ 3673450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081764 w 6174761"/>
              <a:gd name="connsiteY5" fmla="*/ 260398 h 768340"/>
              <a:gd name="connsiteX6" fmla="*/ 2335540 w 6174761"/>
              <a:gd name="connsiteY6" fmla="*/ 273403 h 768340"/>
              <a:gd name="connsiteX7" fmla="*/ 2430784 w 6174761"/>
              <a:gd name="connsiteY7" fmla="*/ 390448 h 768340"/>
              <a:gd name="connsiteX8" fmla="*/ 2689677 w 6174761"/>
              <a:gd name="connsiteY8" fmla="*/ 422960 h 768340"/>
              <a:gd name="connsiteX9" fmla="*/ 2917239 w 6174761"/>
              <a:gd name="connsiteY9" fmla="*/ 6502 h 768340"/>
              <a:gd name="connsiteX10" fmla="*/ 3065223 w 6174761"/>
              <a:gd name="connsiteY10" fmla="*/ 13005 h 768340"/>
              <a:gd name="connsiteX11" fmla="*/ 3091750 w 6174761"/>
              <a:gd name="connsiteY11" fmla="*/ 266826 h 768340"/>
              <a:gd name="connsiteX12" fmla="*/ 3134998 w 6174761"/>
              <a:gd name="connsiteY12" fmla="*/ 372924 h 768340"/>
              <a:gd name="connsiteX13" fmla="*/ 3266260 w 6174761"/>
              <a:gd name="connsiteY13" fmla="*/ 585971 h 768340"/>
              <a:gd name="connsiteX14" fmla="*/ 3525153 w 6174761"/>
              <a:gd name="connsiteY14" fmla="*/ 579468 h 768340"/>
              <a:gd name="connsiteX15" fmla="*/ 3685319 w 6174761"/>
              <a:gd name="connsiteY15" fmla="*/ 415848 h 768340"/>
              <a:gd name="connsiteX16" fmla="*/ 3736737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081764 w 6174761"/>
              <a:gd name="connsiteY5" fmla="*/ 260398 h 768340"/>
              <a:gd name="connsiteX6" fmla="*/ 2335540 w 6174761"/>
              <a:gd name="connsiteY6" fmla="*/ 273403 h 768340"/>
              <a:gd name="connsiteX7" fmla="*/ 2430784 w 6174761"/>
              <a:gd name="connsiteY7" fmla="*/ 390448 h 768340"/>
              <a:gd name="connsiteX8" fmla="*/ 2689677 w 6174761"/>
              <a:gd name="connsiteY8" fmla="*/ 422960 h 768340"/>
              <a:gd name="connsiteX9" fmla="*/ 2917239 w 6174761"/>
              <a:gd name="connsiteY9" fmla="*/ 6502 h 768340"/>
              <a:gd name="connsiteX10" fmla="*/ 3065223 w 6174761"/>
              <a:gd name="connsiteY10" fmla="*/ 13005 h 768340"/>
              <a:gd name="connsiteX11" fmla="*/ 3091750 w 6174761"/>
              <a:gd name="connsiteY11" fmla="*/ 266826 h 768340"/>
              <a:gd name="connsiteX12" fmla="*/ 3134998 w 6174761"/>
              <a:gd name="connsiteY12" fmla="*/ 372924 h 768340"/>
              <a:gd name="connsiteX13" fmla="*/ 3266260 w 6174761"/>
              <a:gd name="connsiteY13" fmla="*/ 585971 h 768340"/>
              <a:gd name="connsiteX14" fmla="*/ 3556796 w 6174761"/>
              <a:gd name="connsiteY14" fmla="*/ 572966 h 768340"/>
              <a:gd name="connsiteX15" fmla="*/ 3685319 w 6174761"/>
              <a:gd name="connsiteY15" fmla="*/ 415848 h 768340"/>
              <a:gd name="connsiteX16" fmla="*/ 3736737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081764 w 6174761"/>
              <a:gd name="connsiteY5" fmla="*/ 260398 h 768340"/>
              <a:gd name="connsiteX6" fmla="*/ 2335540 w 6174761"/>
              <a:gd name="connsiteY6" fmla="*/ 273403 h 768340"/>
              <a:gd name="connsiteX7" fmla="*/ 2430784 w 6174761"/>
              <a:gd name="connsiteY7" fmla="*/ 390448 h 768340"/>
              <a:gd name="connsiteX8" fmla="*/ 2689677 w 6174761"/>
              <a:gd name="connsiteY8" fmla="*/ 422960 h 768340"/>
              <a:gd name="connsiteX9" fmla="*/ 2917239 w 6174761"/>
              <a:gd name="connsiteY9" fmla="*/ 6502 h 768340"/>
              <a:gd name="connsiteX10" fmla="*/ 3065223 w 6174761"/>
              <a:gd name="connsiteY10" fmla="*/ 13005 h 768340"/>
              <a:gd name="connsiteX11" fmla="*/ 3091750 w 6174761"/>
              <a:gd name="connsiteY11" fmla="*/ 266826 h 768340"/>
              <a:gd name="connsiteX12" fmla="*/ 3134998 w 6174761"/>
              <a:gd name="connsiteY12" fmla="*/ 372924 h 768340"/>
              <a:gd name="connsiteX13" fmla="*/ 3318999 w 6174761"/>
              <a:gd name="connsiteY13" fmla="*/ 585971 h 768340"/>
              <a:gd name="connsiteX14" fmla="*/ 3556796 w 6174761"/>
              <a:gd name="connsiteY14" fmla="*/ 572966 h 768340"/>
              <a:gd name="connsiteX15" fmla="*/ 3685319 w 6174761"/>
              <a:gd name="connsiteY15" fmla="*/ 415848 h 768340"/>
              <a:gd name="connsiteX16" fmla="*/ 3736737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081764 w 6174761"/>
              <a:gd name="connsiteY5" fmla="*/ 260398 h 768340"/>
              <a:gd name="connsiteX6" fmla="*/ 2335540 w 6174761"/>
              <a:gd name="connsiteY6" fmla="*/ 273403 h 768340"/>
              <a:gd name="connsiteX7" fmla="*/ 2430784 w 6174761"/>
              <a:gd name="connsiteY7" fmla="*/ 390448 h 768340"/>
              <a:gd name="connsiteX8" fmla="*/ 2689677 w 6174761"/>
              <a:gd name="connsiteY8" fmla="*/ 422960 h 768340"/>
              <a:gd name="connsiteX9" fmla="*/ 2917239 w 6174761"/>
              <a:gd name="connsiteY9" fmla="*/ 6502 h 768340"/>
              <a:gd name="connsiteX10" fmla="*/ 3065223 w 6174761"/>
              <a:gd name="connsiteY10" fmla="*/ 13005 h 768340"/>
              <a:gd name="connsiteX11" fmla="*/ 3091750 w 6174761"/>
              <a:gd name="connsiteY11" fmla="*/ 266826 h 768340"/>
              <a:gd name="connsiteX12" fmla="*/ 3134998 w 6174761"/>
              <a:gd name="connsiteY12" fmla="*/ 372924 h 768340"/>
              <a:gd name="connsiteX13" fmla="*/ 3318999 w 6174761"/>
              <a:gd name="connsiteY13" fmla="*/ 585971 h 768340"/>
              <a:gd name="connsiteX14" fmla="*/ 3556796 w 6174761"/>
              <a:gd name="connsiteY14" fmla="*/ 572966 h 768340"/>
              <a:gd name="connsiteX15" fmla="*/ 3685319 w 6174761"/>
              <a:gd name="connsiteY15" fmla="*/ 415848 h 768340"/>
              <a:gd name="connsiteX16" fmla="*/ 3736737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081764 w 6174761"/>
              <a:gd name="connsiteY5" fmla="*/ 260398 h 768340"/>
              <a:gd name="connsiteX6" fmla="*/ 2335540 w 6174761"/>
              <a:gd name="connsiteY6" fmla="*/ 273403 h 768340"/>
              <a:gd name="connsiteX7" fmla="*/ 2430784 w 6174761"/>
              <a:gd name="connsiteY7" fmla="*/ 390448 h 768340"/>
              <a:gd name="connsiteX8" fmla="*/ 2689677 w 6174761"/>
              <a:gd name="connsiteY8" fmla="*/ 422960 h 768340"/>
              <a:gd name="connsiteX9" fmla="*/ 2917239 w 6174761"/>
              <a:gd name="connsiteY9" fmla="*/ 6502 h 768340"/>
              <a:gd name="connsiteX10" fmla="*/ 3065223 w 6174761"/>
              <a:gd name="connsiteY10" fmla="*/ 6502 h 768340"/>
              <a:gd name="connsiteX11" fmla="*/ 3091750 w 6174761"/>
              <a:gd name="connsiteY11" fmla="*/ 266826 h 768340"/>
              <a:gd name="connsiteX12" fmla="*/ 3134998 w 6174761"/>
              <a:gd name="connsiteY12" fmla="*/ 372924 h 768340"/>
              <a:gd name="connsiteX13" fmla="*/ 3318999 w 6174761"/>
              <a:gd name="connsiteY13" fmla="*/ 585971 h 768340"/>
              <a:gd name="connsiteX14" fmla="*/ 3556796 w 6174761"/>
              <a:gd name="connsiteY14" fmla="*/ 572966 h 768340"/>
              <a:gd name="connsiteX15" fmla="*/ 3685319 w 6174761"/>
              <a:gd name="connsiteY15" fmla="*/ 415848 h 768340"/>
              <a:gd name="connsiteX16" fmla="*/ 3736737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081764 w 6174761"/>
              <a:gd name="connsiteY5" fmla="*/ 279906 h 768340"/>
              <a:gd name="connsiteX6" fmla="*/ 2335540 w 6174761"/>
              <a:gd name="connsiteY6" fmla="*/ 273403 h 768340"/>
              <a:gd name="connsiteX7" fmla="*/ 2430784 w 6174761"/>
              <a:gd name="connsiteY7" fmla="*/ 390448 h 768340"/>
              <a:gd name="connsiteX8" fmla="*/ 2689677 w 6174761"/>
              <a:gd name="connsiteY8" fmla="*/ 422960 h 768340"/>
              <a:gd name="connsiteX9" fmla="*/ 2917239 w 6174761"/>
              <a:gd name="connsiteY9" fmla="*/ 6502 h 768340"/>
              <a:gd name="connsiteX10" fmla="*/ 3065223 w 6174761"/>
              <a:gd name="connsiteY10" fmla="*/ 6502 h 768340"/>
              <a:gd name="connsiteX11" fmla="*/ 3091750 w 6174761"/>
              <a:gd name="connsiteY11" fmla="*/ 266826 h 768340"/>
              <a:gd name="connsiteX12" fmla="*/ 3134998 w 6174761"/>
              <a:gd name="connsiteY12" fmla="*/ 372924 h 768340"/>
              <a:gd name="connsiteX13" fmla="*/ 3318999 w 6174761"/>
              <a:gd name="connsiteY13" fmla="*/ 585971 h 768340"/>
              <a:gd name="connsiteX14" fmla="*/ 3556796 w 6174761"/>
              <a:gd name="connsiteY14" fmla="*/ 572966 h 768340"/>
              <a:gd name="connsiteX15" fmla="*/ 3685319 w 6174761"/>
              <a:gd name="connsiteY15" fmla="*/ 415848 h 768340"/>
              <a:gd name="connsiteX16" fmla="*/ 3736737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081764 w 6174761"/>
              <a:gd name="connsiteY5" fmla="*/ 279906 h 768340"/>
              <a:gd name="connsiteX6" fmla="*/ 2335540 w 6174761"/>
              <a:gd name="connsiteY6" fmla="*/ 273403 h 768340"/>
              <a:gd name="connsiteX7" fmla="*/ 2430784 w 6174761"/>
              <a:gd name="connsiteY7" fmla="*/ 390448 h 768340"/>
              <a:gd name="connsiteX8" fmla="*/ 2689677 w 6174761"/>
              <a:gd name="connsiteY8" fmla="*/ 422960 h 768340"/>
              <a:gd name="connsiteX9" fmla="*/ 2917239 w 6174761"/>
              <a:gd name="connsiteY9" fmla="*/ 6502 h 768340"/>
              <a:gd name="connsiteX10" fmla="*/ 3065223 w 6174761"/>
              <a:gd name="connsiteY10" fmla="*/ 6502 h 768340"/>
              <a:gd name="connsiteX11" fmla="*/ 3091750 w 6174761"/>
              <a:gd name="connsiteY11" fmla="*/ 266826 h 768340"/>
              <a:gd name="connsiteX12" fmla="*/ 3134998 w 6174761"/>
              <a:gd name="connsiteY12" fmla="*/ 372924 h 768340"/>
              <a:gd name="connsiteX13" fmla="*/ 3318999 w 6174761"/>
              <a:gd name="connsiteY13" fmla="*/ 585971 h 768340"/>
              <a:gd name="connsiteX14" fmla="*/ 3556796 w 6174761"/>
              <a:gd name="connsiteY14" fmla="*/ 572966 h 768340"/>
              <a:gd name="connsiteX15" fmla="*/ 3685319 w 6174761"/>
              <a:gd name="connsiteY15" fmla="*/ 415848 h 768340"/>
              <a:gd name="connsiteX16" fmla="*/ 3736737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081764 w 6174761"/>
              <a:gd name="connsiteY5" fmla="*/ 279906 h 768340"/>
              <a:gd name="connsiteX6" fmla="*/ 2335540 w 6174761"/>
              <a:gd name="connsiteY6" fmla="*/ 273403 h 768340"/>
              <a:gd name="connsiteX7" fmla="*/ 2430784 w 6174761"/>
              <a:gd name="connsiteY7" fmla="*/ 390448 h 768340"/>
              <a:gd name="connsiteX8" fmla="*/ 2689677 w 6174761"/>
              <a:gd name="connsiteY8" fmla="*/ 422960 h 768340"/>
              <a:gd name="connsiteX9" fmla="*/ 2917239 w 6174761"/>
              <a:gd name="connsiteY9" fmla="*/ 6502 h 768340"/>
              <a:gd name="connsiteX10" fmla="*/ 3065223 w 6174761"/>
              <a:gd name="connsiteY10" fmla="*/ 6502 h 768340"/>
              <a:gd name="connsiteX11" fmla="*/ 3091750 w 6174761"/>
              <a:gd name="connsiteY11" fmla="*/ 266826 h 768340"/>
              <a:gd name="connsiteX12" fmla="*/ 3134998 w 6174761"/>
              <a:gd name="connsiteY12" fmla="*/ 372924 h 768340"/>
              <a:gd name="connsiteX13" fmla="*/ 3318999 w 6174761"/>
              <a:gd name="connsiteY13" fmla="*/ 585971 h 768340"/>
              <a:gd name="connsiteX14" fmla="*/ 3556796 w 6174761"/>
              <a:gd name="connsiteY14" fmla="*/ 572966 h 768340"/>
              <a:gd name="connsiteX15" fmla="*/ 3685319 w 6174761"/>
              <a:gd name="connsiteY15" fmla="*/ 415848 h 768340"/>
              <a:gd name="connsiteX16" fmla="*/ 3736737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26474 h 761846"/>
              <a:gd name="connsiteX1" fmla="*/ 1182631 w 6174761"/>
              <a:gd name="connsiteY1" fmla="*/ 255219 h 761846"/>
              <a:gd name="connsiteX2" fmla="*/ 1521159 w 6174761"/>
              <a:gd name="connsiteY2" fmla="*/ 305924 h 761846"/>
              <a:gd name="connsiteX3" fmla="*/ 1637500 w 6174761"/>
              <a:gd name="connsiteY3" fmla="*/ 305924 h 761846"/>
              <a:gd name="connsiteX4" fmla="*/ 1928350 w 6174761"/>
              <a:gd name="connsiteY4" fmla="*/ 305924 h 761846"/>
              <a:gd name="connsiteX5" fmla="*/ 2081764 w 6174761"/>
              <a:gd name="connsiteY5" fmla="*/ 273412 h 761846"/>
              <a:gd name="connsiteX6" fmla="*/ 2335540 w 6174761"/>
              <a:gd name="connsiteY6" fmla="*/ 266909 h 761846"/>
              <a:gd name="connsiteX7" fmla="*/ 2430784 w 6174761"/>
              <a:gd name="connsiteY7" fmla="*/ 383954 h 761846"/>
              <a:gd name="connsiteX8" fmla="*/ 2689677 w 6174761"/>
              <a:gd name="connsiteY8" fmla="*/ 416466 h 761846"/>
              <a:gd name="connsiteX9" fmla="*/ 2917239 w 6174761"/>
              <a:gd name="connsiteY9" fmla="*/ 8 h 761846"/>
              <a:gd name="connsiteX10" fmla="*/ 3065223 w 6174761"/>
              <a:gd name="connsiteY10" fmla="*/ 8 h 761846"/>
              <a:gd name="connsiteX11" fmla="*/ 3091750 w 6174761"/>
              <a:gd name="connsiteY11" fmla="*/ 260332 h 761846"/>
              <a:gd name="connsiteX12" fmla="*/ 3134998 w 6174761"/>
              <a:gd name="connsiteY12" fmla="*/ 366430 h 761846"/>
              <a:gd name="connsiteX13" fmla="*/ 3318999 w 6174761"/>
              <a:gd name="connsiteY13" fmla="*/ 579477 h 761846"/>
              <a:gd name="connsiteX14" fmla="*/ 3556796 w 6174761"/>
              <a:gd name="connsiteY14" fmla="*/ 566472 h 761846"/>
              <a:gd name="connsiteX15" fmla="*/ 3685319 w 6174761"/>
              <a:gd name="connsiteY15" fmla="*/ 409354 h 761846"/>
              <a:gd name="connsiteX16" fmla="*/ 3736737 w 6174761"/>
              <a:gd name="connsiteY16" fmla="*/ 305924 h 761846"/>
              <a:gd name="connsiteX17" fmla="*/ 3805769 w 6174761"/>
              <a:gd name="connsiteY17" fmla="*/ 8 h 761846"/>
              <a:gd name="connsiteX18" fmla="*/ 4026965 w 6174761"/>
              <a:gd name="connsiteY18" fmla="*/ 6800 h 761846"/>
              <a:gd name="connsiteX19" fmla="*/ 4212644 w 6174761"/>
              <a:gd name="connsiteY19" fmla="*/ 475063 h 761846"/>
              <a:gd name="connsiteX20" fmla="*/ 4376921 w 6174761"/>
              <a:gd name="connsiteY20" fmla="*/ 475063 h 761846"/>
              <a:gd name="connsiteX21" fmla="*/ 4487830 w 6174761"/>
              <a:gd name="connsiteY21" fmla="*/ 325581 h 761846"/>
              <a:gd name="connsiteX22" fmla="*/ 4662025 w 6174761"/>
              <a:gd name="connsiteY22" fmla="*/ 312502 h 761846"/>
              <a:gd name="connsiteX23" fmla="*/ 4871873 w 6174761"/>
              <a:gd name="connsiteY23" fmla="*/ 333918 h 761846"/>
              <a:gd name="connsiteX24" fmla="*/ 5011361 w 6174761"/>
              <a:gd name="connsiteY24" fmla="*/ 305924 h 761846"/>
              <a:gd name="connsiteX25" fmla="*/ 5302211 w 6174761"/>
              <a:gd name="connsiteY25" fmla="*/ 260332 h 761846"/>
              <a:gd name="connsiteX26" fmla="*/ 5582198 w 6174761"/>
              <a:gd name="connsiteY26" fmla="*/ 273412 h 761846"/>
              <a:gd name="connsiteX27" fmla="*/ 5962423 w 6174761"/>
              <a:gd name="connsiteY27" fmla="*/ 250454 h 761846"/>
              <a:gd name="connsiteX28" fmla="*/ 6171142 w 6174761"/>
              <a:gd name="connsiteY28" fmla="*/ 243410 h 761846"/>
              <a:gd name="connsiteX29" fmla="*/ 6174761 w 6174761"/>
              <a:gd name="connsiteY29" fmla="*/ 761846 h 761846"/>
              <a:gd name="connsiteX30" fmla="*/ 8739 w 6174761"/>
              <a:gd name="connsiteY30" fmla="*/ 737132 h 761846"/>
              <a:gd name="connsiteX31" fmla="*/ 0 w 6174761"/>
              <a:gd name="connsiteY31" fmla="*/ 226474 h 761846"/>
              <a:gd name="connsiteX0" fmla="*/ 0 w 6174761"/>
              <a:gd name="connsiteY0" fmla="*/ 226474 h 761846"/>
              <a:gd name="connsiteX1" fmla="*/ 1182631 w 6174761"/>
              <a:gd name="connsiteY1" fmla="*/ 255219 h 761846"/>
              <a:gd name="connsiteX2" fmla="*/ 1521159 w 6174761"/>
              <a:gd name="connsiteY2" fmla="*/ 305924 h 761846"/>
              <a:gd name="connsiteX3" fmla="*/ 1637500 w 6174761"/>
              <a:gd name="connsiteY3" fmla="*/ 305924 h 761846"/>
              <a:gd name="connsiteX4" fmla="*/ 1928350 w 6174761"/>
              <a:gd name="connsiteY4" fmla="*/ 305924 h 761846"/>
              <a:gd name="connsiteX5" fmla="*/ 2081764 w 6174761"/>
              <a:gd name="connsiteY5" fmla="*/ 273412 h 761846"/>
              <a:gd name="connsiteX6" fmla="*/ 2335540 w 6174761"/>
              <a:gd name="connsiteY6" fmla="*/ 266909 h 761846"/>
              <a:gd name="connsiteX7" fmla="*/ 2430784 w 6174761"/>
              <a:gd name="connsiteY7" fmla="*/ 383954 h 761846"/>
              <a:gd name="connsiteX8" fmla="*/ 2689677 w 6174761"/>
              <a:gd name="connsiteY8" fmla="*/ 416466 h 761846"/>
              <a:gd name="connsiteX9" fmla="*/ 2917239 w 6174761"/>
              <a:gd name="connsiteY9" fmla="*/ 8 h 761846"/>
              <a:gd name="connsiteX10" fmla="*/ 3065223 w 6174761"/>
              <a:gd name="connsiteY10" fmla="*/ 8 h 761846"/>
              <a:gd name="connsiteX11" fmla="*/ 3091750 w 6174761"/>
              <a:gd name="connsiteY11" fmla="*/ 260332 h 761846"/>
              <a:gd name="connsiteX12" fmla="*/ 3134998 w 6174761"/>
              <a:gd name="connsiteY12" fmla="*/ 366430 h 761846"/>
              <a:gd name="connsiteX13" fmla="*/ 3318999 w 6174761"/>
              <a:gd name="connsiteY13" fmla="*/ 579477 h 761846"/>
              <a:gd name="connsiteX14" fmla="*/ 3556796 w 6174761"/>
              <a:gd name="connsiteY14" fmla="*/ 566472 h 761846"/>
              <a:gd name="connsiteX15" fmla="*/ 3685319 w 6174761"/>
              <a:gd name="connsiteY15" fmla="*/ 409354 h 761846"/>
              <a:gd name="connsiteX16" fmla="*/ 3736737 w 6174761"/>
              <a:gd name="connsiteY16" fmla="*/ 305924 h 761846"/>
              <a:gd name="connsiteX17" fmla="*/ 3805769 w 6174761"/>
              <a:gd name="connsiteY17" fmla="*/ 13302 h 761846"/>
              <a:gd name="connsiteX18" fmla="*/ 4026965 w 6174761"/>
              <a:gd name="connsiteY18" fmla="*/ 6800 h 761846"/>
              <a:gd name="connsiteX19" fmla="*/ 4212644 w 6174761"/>
              <a:gd name="connsiteY19" fmla="*/ 475063 h 761846"/>
              <a:gd name="connsiteX20" fmla="*/ 4376921 w 6174761"/>
              <a:gd name="connsiteY20" fmla="*/ 475063 h 761846"/>
              <a:gd name="connsiteX21" fmla="*/ 4487830 w 6174761"/>
              <a:gd name="connsiteY21" fmla="*/ 325581 h 761846"/>
              <a:gd name="connsiteX22" fmla="*/ 4662025 w 6174761"/>
              <a:gd name="connsiteY22" fmla="*/ 312502 h 761846"/>
              <a:gd name="connsiteX23" fmla="*/ 4871873 w 6174761"/>
              <a:gd name="connsiteY23" fmla="*/ 333918 h 761846"/>
              <a:gd name="connsiteX24" fmla="*/ 5011361 w 6174761"/>
              <a:gd name="connsiteY24" fmla="*/ 305924 h 761846"/>
              <a:gd name="connsiteX25" fmla="*/ 5302211 w 6174761"/>
              <a:gd name="connsiteY25" fmla="*/ 260332 h 761846"/>
              <a:gd name="connsiteX26" fmla="*/ 5582198 w 6174761"/>
              <a:gd name="connsiteY26" fmla="*/ 273412 h 761846"/>
              <a:gd name="connsiteX27" fmla="*/ 5962423 w 6174761"/>
              <a:gd name="connsiteY27" fmla="*/ 250454 h 761846"/>
              <a:gd name="connsiteX28" fmla="*/ 6171142 w 6174761"/>
              <a:gd name="connsiteY28" fmla="*/ 243410 h 761846"/>
              <a:gd name="connsiteX29" fmla="*/ 6174761 w 6174761"/>
              <a:gd name="connsiteY29" fmla="*/ 761846 h 761846"/>
              <a:gd name="connsiteX30" fmla="*/ 8739 w 6174761"/>
              <a:gd name="connsiteY30" fmla="*/ 737132 h 761846"/>
              <a:gd name="connsiteX31" fmla="*/ 0 w 6174761"/>
              <a:gd name="connsiteY31" fmla="*/ 226474 h 761846"/>
              <a:gd name="connsiteX0" fmla="*/ 0 w 6174761"/>
              <a:gd name="connsiteY0" fmla="*/ 226474 h 761846"/>
              <a:gd name="connsiteX1" fmla="*/ 1182631 w 6174761"/>
              <a:gd name="connsiteY1" fmla="*/ 255219 h 761846"/>
              <a:gd name="connsiteX2" fmla="*/ 1521159 w 6174761"/>
              <a:gd name="connsiteY2" fmla="*/ 305924 h 761846"/>
              <a:gd name="connsiteX3" fmla="*/ 1637500 w 6174761"/>
              <a:gd name="connsiteY3" fmla="*/ 305924 h 761846"/>
              <a:gd name="connsiteX4" fmla="*/ 1928350 w 6174761"/>
              <a:gd name="connsiteY4" fmla="*/ 305924 h 761846"/>
              <a:gd name="connsiteX5" fmla="*/ 2081764 w 6174761"/>
              <a:gd name="connsiteY5" fmla="*/ 273412 h 761846"/>
              <a:gd name="connsiteX6" fmla="*/ 2335540 w 6174761"/>
              <a:gd name="connsiteY6" fmla="*/ 266909 h 761846"/>
              <a:gd name="connsiteX7" fmla="*/ 2430784 w 6174761"/>
              <a:gd name="connsiteY7" fmla="*/ 383954 h 761846"/>
              <a:gd name="connsiteX8" fmla="*/ 2689677 w 6174761"/>
              <a:gd name="connsiteY8" fmla="*/ 416466 h 761846"/>
              <a:gd name="connsiteX9" fmla="*/ 2917239 w 6174761"/>
              <a:gd name="connsiteY9" fmla="*/ 8 h 761846"/>
              <a:gd name="connsiteX10" fmla="*/ 3065223 w 6174761"/>
              <a:gd name="connsiteY10" fmla="*/ 8 h 761846"/>
              <a:gd name="connsiteX11" fmla="*/ 3091750 w 6174761"/>
              <a:gd name="connsiteY11" fmla="*/ 260332 h 761846"/>
              <a:gd name="connsiteX12" fmla="*/ 3134998 w 6174761"/>
              <a:gd name="connsiteY12" fmla="*/ 366430 h 761846"/>
              <a:gd name="connsiteX13" fmla="*/ 3318999 w 6174761"/>
              <a:gd name="connsiteY13" fmla="*/ 579477 h 761846"/>
              <a:gd name="connsiteX14" fmla="*/ 3556796 w 6174761"/>
              <a:gd name="connsiteY14" fmla="*/ 566472 h 761846"/>
              <a:gd name="connsiteX15" fmla="*/ 3685319 w 6174761"/>
              <a:gd name="connsiteY15" fmla="*/ 409354 h 761846"/>
              <a:gd name="connsiteX16" fmla="*/ 3736737 w 6174761"/>
              <a:gd name="connsiteY16" fmla="*/ 305924 h 761846"/>
              <a:gd name="connsiteX17" fmla="*/ 3829987 w 6174761"/>
              <a:gd name="connsiteY17" fmla="*/ 5193 h 761846"/>
              <a:gd name="connsiteX18" fmla="*/ 4026965 w 6174761"/>
              <a:gd name="connsiteY18" fmla="*/ 6800 h 761846"/>
              <a:gd name="connsiteX19" fmla="*/ 4212644 w 6174761"/>
              <a:gd name="connsiteY19" fmla="*/ 475063 h 761846"/>
              <a:gd name="connsiteX20" fmla="*/ 4376921 w 6174761"/>
              <a:gd name="connsiteY20" fmla="*/ 475063 h 761846"/>
              <a:gd name="connsiteX21" fmla="*/ 4487830 w 6174761"/>
              <a:gd name="connsiteY21" fmla="*/ 325581 h 761846"/>
              <a:gd name="connsiteX22" fmla="*/ 4662025 w 6174761"/>
              <a:gd name="connsiteY22" fmla="*/ 312502 h 761846"/>
              <a:gd name="connsiteX23" fmla="*/ 4871873 w 6174761"/>
              <a:gd name="connsiteY23" fmla="*/ 333918 h 761846"/>
              <a:gd name="connsiteX24" fmla="*/ 5011361 w 6174761"/>
              <a:gd name="connsiteY24" fmla="*/ 305924 h 761846"/>
              <a:gd name="connsiteX25" fmla="*/ 5302211 w 6174761"/>
              <a:gd name="connsiteY25" fmla="*/ 260332 h 761846"/>
              <a:gd name="connsiteX26" fmla="*/ 5582198 w 6174761"/>
              <a:gd name="connsiteY26" fmla="*/ 273412 h 761846"/>
              <a:gd name="connsiteX27" fmla="*/ 5962423 w 6174761"/>
              <a:gd name="connsiteY27" fmla="*/ 250454 h 761846"/>
              <a:gd name="connsiteX28" fmla="*/ 6171142 w 6174761"/>
              <a:gd name="connsiteY28" fmla="*/ 243410 h 761846"/>
              <a:gd name="connsiteX29" fmla="*/ 6174761 w 6174761"/>
              <a:gd name="connsiteY29" fmla="*/ 761846 h 761846"/>
              <a:gd name="connsiteX30" fmla="*/ 8739 w 6174761"/>
              <a:gd name="connsiteY30" fmla="*/ 737132 h 761846"/>
              <a:gd name="connsiteX31" fmla="*/ 0 w 6174761"/>
              <a:gd name="connsiteY31" fmla="*/ 226474 h 761846"/>
              <a:gd name="connsiteX0" fmla="*/ 0 w 6174761"/>
              <a:gd name="connsiteY0" fmla="*/ 226474 h 761846"/>
              <a:gd name="connsiteX1" fmla="*/ 1182631 w 6174761"/>
              <a:gd name="connsiteY1" fmla="*/ 255219 h 761846"/>
              <a:gd name="connsiteX2" fmla="*/ 1521159 w 6174761"/>
              <a:gd name="connsiteY2" fmla="*/ 305924 h 761846"/>
              <a:gd name="connsiteX3" fmla="*/ 1637500 w 6174761"/>
              <a:gd name="connsiteY3" fmla="*/ 305924 h 761846"/>
              <a:gd name="connsiteX4" fmla="*/ 1928350 w 6174761"/>
              <a:gd name="connsiteY4" fmla="*/ 305924 h 761846"/>
              <a:gd name="connsiteX5" fmla="*/ 2081764 w 6174761"/>
              <a:gd name="connsiteY5" fmla="*/ 273412 h 761846"/>
              <a:gd name="connsiteX6" fmla="*/ 2335540 w 6174761"/>
              <a:gd name="connsiteY6" fmla="*/ 266909 h 761846"/>
              <a:gd name="connsiteX7" fmla="*/ 2430784 w 6174761"/>
              <a:gd name="connsiteY7" fmla="*/ 383954 h 761846"/>
              <a:gd name="connsiteX8" fmla="*/ 2689677 w 6174761"/>
              <a:gd name="connsiteY8" fmla="*/ 416466 h 761846"/>
              <a:gd name="connsiteX9" fmla="*/ 2917239 w 6174761"/>
              <a:gd name="connsiteY9" fmla="*/ 8 h 761846"/>
              <a:gd name="connsiteX10" fmla="*/ 3065223 w 6174761"/>
              <a:gd name="connsiteY10" fmla="*/ 8 h 761846"/>
              <a:gd name="connsiteX11" fmla="*/ 3091750 w 6174761"/>
              <a:gd name="connsiteY11" fmla="*/ 260332 h 761846"/>
              <a:gd name="connsiteX12" fmla="*/ 3134998 w 6174761"/>
              <a:gd name="connsiteY12" fmla="*/ 366430 h 761846"/>
              <a:gd name="connsiteX13" fmla="*/ 3318999 w 6174761"/>
              <a:gd name="connsiteY13" fmla="*/ 579477 h 761846"/>
              <a:gd name="connsiteX14" fmla="*/ 3556796 w 6174761"/>
              <a:gd name="connsiteY14" fmla="*/ 566472 h 761846"/>
              <a:gd name="connsiteX15" fmla="*/ 3685319 w 6174761"/>
              <a:gd name="connsiteY15" fmla="*/ 409354 h 761846"/>
              <a:gd name="connsiteX16" fmla="*/ 3736737 w 6174761"/>
              <a:gd name="connsiteY16" fmla="*/ 305924 h 761846"/>
              <a:gd name="connsiteX17" fmla="*/ 3829987 w 6174761"/>
              <a:gd name="connsiteY17" fmla="*/ 5193 h 761846"/>
              <a:gd name="connsiteX18" fmla="*/ 4064805 w 6174761"/>
              <a:gd name="connsiteY18" fmla="*/ 116615 h 761846"/>
              <a:gd name="connsiteX19" fmla="*/ 4212644 w 6174761"/>
              <a:gd name="connsiteY19" fmla="*/ 475063 h 761846"/>
              <a:gd name="connsiteX20" fmla="*/ 4376921 w 6174761"/>
              <a:gd name="connsiteY20" fmla="*/ 475063 h 761846"/>
              <a:gd name="connsiteX21" fmla="*/ 4487830 w 6174761"/>
              <a:gd name="connsiteY21" fmla="*/ 325581 h 761846"/>
              <a:gd name="connsiteX22" fmla="*/ 4662025 w 6174761"/>
              <a:gd name="connsiteY22" fmla="*/ 312502 h 761846"/>
              <a:gd name="connsiteX23" fmla="*/ 4871873 w 6174761"/>
              <a:gd name="connsiteY23" fmla="*/ 333918 h 761846"/>
              <a:gd name="connsiteX24" fmla="*/ 5011361 w 6174761"/>
              <a:gd name="connsiteY24" fmla="*/ 305924 h 761846"/>
              <a:gd name="connsiteX25" fmla="*/ 5302211 w 6174761"/>
              <a:gd name="connsiteY25" fmla="*/ 260332 h 761846"/>
              <a:gd name="connsiteX26" fmla="*/ 5582198 w 6174761"/>
              <a:gd name="connsiteY26" fmla="*/ 273412 h 761846"/>
              <a:gd name="connsiteX27" fmla="*/ 5962423 w 6174761"/>
              <a:gd name="connsiteY27" fmla="*/ 250454 h 761846"/>
              <a:gd name="connsiteX28" fmla="*/ 6171142 w 6174761"/>
              <a:gd name="connsiteY28" fmla="*/ 243410 h 761846"/>
              <a:gd name="connsiteX29" fmla="*/ 6174761 w 6174761"/>
              <a:gd name="connsiteY29" fmla="*/ 761846 h 761846"/>
              <a:gd name="connsiteX30" fmla="*/ 8739 w 6174761"/>
              <a:gd name="connsiteY30" fmla="*/ 737132 h 761846"/>
              <a:gd name="connsiteX31" fmla="*/ 0 w 6174761"/>
              <a:gd name="connsiteY31" fmla="*/ 226474 h 761846"/>
              <a:gd name="connsiteX0" fmla="*/ 0 w 6174761"/>
              <a:gd name="connsiteY0" fmla="*/ 226474 h 761846"/>
              <a:gd name="connsiteX1" fmla="*/ 1182631 w 6174761"/>
              <a:gd name="connsiteY1" fmla="*/ 255219 h 761846"/>
              <a:gd name="connsiteX2" fmla="*/ 1521159 w 6174761"/>
              <a:gd name="connsiteY2" fmla="*/ 305924 h 761846"/>
              <a:gd name="connsiteX3" fmla="*/ 1637500 w 6174761"/>
              <a:gd name="connsiteY3" fmla="*/ 305924 h 761846"/>
              <a:gd name="connsiteX4" fmla="*/ 1928350 w 6174761"/>
              <a:gd name="connsiteY4" fmla="*/ 305924 h 761846"/>
              <a:gd name="connsiteX5" fmla="*/ 2081764 w 6174761"/>
              <a:gd name="connsiteY5" fmla="*/ 273412 h 761846"/>
              <a:gd name="connsiteX6" fmla="*/ 2335540 w 6174761"/>
              <a:gd name="connsiteY6" fmla="*/ 266909 h 761846"/>
              <a:gd name="connsiteX7" fmla="*/ 2430784 w 6174761"/>
              <a:gd name="connsiteY7" fmla="*/ 383954 h 761846"/>
              <a:gd name="connsiteX8" fmla="*/ 2689677 w 6174761"/>
              <a:gd name="connsiteY8" fmla="*/ 416466 h 761846"/>
              <a:gd name="connsiteX9" fmla="*/ 2917239 w 6174761"/>
              <a:gd name="connsiteY9" fmla="*/ 8 h 761846"/>
              <a:gd name="connsiteX10" fmla="*/ 3065223 w 6174761"/>
              <a:gd name="connsiteY10" fmla="*/ 8 h 761846"/>
              <a:gd name="connsiteX11" fmla="*/ 3091750 w 6174761"/>
              <a:gd name="connsiteY11" fmla="*/ 260332 h 761846"/>
              <a:gd name="connsiteX12" fmla="*/ 3134998 w 6174761"/>
              <a:gd name="connsiteY12" fmla="*/ 366430 h 761846"/>
              <a:gd name="connsiteX13" fmla="*/ 3318999 w 6174761"/>
              <a:gd name="connsiteY13" fmla="*/ 579477 h 761846"/>
              <a:gd name="connsiteX14" fmla="*/ 3556796 w 6174761"/>
              <a:gd name="connsiteY14" fmla="*/ 566472 h 761846"/>
              <a:gd name="connsiteX15" fmla="*/ 3685319 w 6174761"/>
              <a:gd name="connsiteY15" fmla="*/ 409354 h 761846"/>
              <a:gd name="connsiteX16" fmla="*/ 3736737 w 6174761"/>
              <a:gd name="connsiteY16" fmla="*/ 305924 h 761846"/>
              <a:gd name="connsiteX17" fmla="*/ 3821813 w 6174761"/>
              <a:gd name="connsiteY17" fmla="*/ 136746 h 761846"/>
              <a:gd name="connsiteX18" fmla="*/ 3829987 w 6174761"/>
              <a:gd name="connsiteY18" fmla="*/ 5193 h 761846"/>
              <a:gd name="connsiteX19" fmla="*/ 4064805 w 6174761"/>
              <a:gd name="connsiteY19" fmla="*/ 116615 h 761846"/>
              <a:gd name="connsiteX20" fmla="*/ 4212644 w 6174761"/>
              <a:gd name="connsiteY20" fmla="*/ 475063 h 761846"/>
              <a:gd name="connsiteX21" fmla="*/ 4376921 w 6174761"/>
              <a:gd name="connsiteY21" fmla="*/ 475063 h 761846"/>
              <a:gd name="connsiteX22" fmla="*/ 4487830 w 6174761"/>
              <a:gd name="connsiteY22" fmla="*/ 325581 h 761846"/>
              <a:gd name="connsiteX23" fmla="*/ 4662025 w 6174761"/>
              <a:gd name="connsiteY23" fmla="*/ 312502 h 761846"/>
              <a:gd name="connsiteX24" fmla="*/ 4871873 w 6174761"/>
              <a:gd name="connsiteY24" fmla="*/ 333918 h 761846"/>
              <a:gd name="connsiteX25" fmla="*/ 5011361 w 6174761"/>
              <a:gd name="connsiteY25" fmla="*/ 305924 h 761846"/>
              <a:gd name="connsiteX26" fmla="*/ 5302211 w 6174761"/>
              <a:gd name="connsiteY26" fmla="*/ 260332 h 761846"/>
              <a:gd name="connsiteX27" fmla="*/ 5582198 w 6174761"/>
              <a:gd name="connsiteY27" fmla="*/ 273412 h 761846"/>
              <a:gd name="connsiteX28" fmla="*/ 5962423 w 6174761"/>
              <a:gd name="connsiteY28" fmla="*/ 250454 h 761846"/>
              <a:gd name="connsiteX29" fmla="*/ 6171142 w 6174761"/>
              <a:gd name="connsiteY29" fmla="*/ 243410 h 761846"/>
              <a:gd name="connsiteX30" fmla="*/ 6174761 w 6174761"/>
              <a:gd name="connsiteY30" fmla="*/ 761846 h 761846"/>
              <a:gd name="connsiteX31" fmla="*/ 8739 w 6174761"/>
              <a:gd name="connsiteY31" fmla="*/ 737132 h 761846"/>
              <a:gd name="connsiteX32" fmla="*/ 0 w 6174761"/>
              <a:gd name="connsiteY32" fmla="*/ 226474 h 761846"/>
              <a:gd name="connsiteX0" fmla="*/ 0 w 6174761"/>
              <a:gd name="connsiteY0" fmla="*/ 226474 h 761846"/>
              <a:gd name="connsiteX1" fmla="*/ 1182631 w 6174761"/>
              <a:gd name="connsiteY1" fmla="*/ 255219 h 761846"/>
              <a:gd name="connsiteX2" fmla="*/ 1521159 w 6174761"/>
              <a:gd name="connsiteY2" fmla="*/ 305924 h 761846"/>
              <a:gd name="connsiteX3" fmla="*/ 1637500 w 6174761"/>
              <a:gd name="connsiteY3" fmla="*/ 305924 h 761846"/>
              <a:gd name="connsiteX4" fmla="*/ 1928350 w 6174761"/>
              <a:gd name="connsiteY4" fmla="*/ 305924 h 761846"/>
              <a:gd name="connsiteX5" fmla="*/ 2081764 w 6174761"/>
              <a:gd name="connsiteY5" fmla="*/ 273412 h 761846"/>
              <a:gd name="connsiteX6" fmla="*/ 2335540 w 6174761"/>
              <a:gd name="connsiteY6" fmla="*/ 266909 h 761846"/>
              <a:gd name="connsiteX7" fmla="*/ 2430784 w 6174761"/>
              <a:gd name="connsiteY7" fmla="*/ 383954 h 761846"/>
              <a:gd name="connsiteX8" fmla="*/ 2689677 w 6174761"/>
              <a:gd name="connsiteY8" fmla="*/ 416466 h 761846"/>
              <a:gd name="connsiteX9" fmla="*/ 2917239 w 6174761"/>
              <a:gd name="connsiteY9" fmla="*/ 8 h 761846"/>
              <a:gd name="connsiteX10" fmla="*/ 3065223 w 6174761"/>
              <a:gd name="connsiteY10" fmla="*/ 8 h 761846"/>
              <a:gd name="connsiteX11" fmla="*/ 3091750 w 6174761"/>
              <a:gd name="connsiteY11" fmla="*/ 260332 h 761846"/>
              <a:gd name="connsiteX12" fmla="*/ 3134998 w 6174761"/>
              <a:gd name="connsiteY12" fmla="*/ 366430 h 761846"/>
              <a:gd name="connsiteX13" fmla="*/ 3318999 w 6174761"/>
              <a:gd name="connsiteY13" fmla="*/ 579477 h 761846"/>
              <a:gd name="connsiteX14" fmla="*/ 3556796 w 6174761"/>
              <a:gd name="connsiteY14" fmla="*/ 566472 h 761846"/>
              <a:gd name="connsiteX15" fmla="*/ 3685319 w 6174761"/>
              <a:gd name="connsiteY15" fmla="*/ 409354 h 761846"/>
              <a:gd name="connsiteX16" fmla="*/ 3736737 w 6174761"/>
              <a:gd name="connsiteY16" fmla="*/ 305924 h 761846"/>
              <a:gd name="connsiteX17" fmla="*/ 3821813 w 6174761"/>
              <a:gd name="connsiteY17" fmla="*/ 136746 h 761846"/>
              <a:gd name="connsiteX18" fmla="*/ 3968733 w 6174761"/>
              <a:gd name="connsiteY18" fmla="*/ 89666 h 761846"/>
              <a:gd name="connsiteX19" fmla="*/ 4064805 w 6174761"/>
              <a:gd name="connsiteY19" fmla="*/ 116615 h 761846"/>
              <a:gd name="connsiteX20" fmla="*/ 4212644 w 6174761"/>
              <a:gd name="connsiteY20" fmla="*/ 475063 h 761846"/>
              <a:gd name="connsiteX21" fmla="*/ 4376921 w 6174761"/>
              <a:gd name="connsiteY21" fmla="*/ 475063 h 761846"/>
              <a:gd name="connsiteX22" fmla="*/ 4487830 w 6174761"/>
              <a:gd name="connsiteY22" fmla="*/ 325581 h 761846"/>
              <a:gd name="connsiteX23" fmla="*/ 4662025 w 6174761"/>
              <a:gd name="connsiteY23" fmla="*/ 312502 h 761846"/>
              <a:gd name="connsiteX24" fmla="*/ 4871873 w 6174761"/>
              <a:gd name="connsiteY24" fmla="*/ 333918 h 761846"/>
              <a:gd name="connsiteX25" fmla="*/ 5011361 w 6174761"/>
              <a:gd name="connsiteY25" fmla="*/ 305924 h 761846"/>
              <a:gd name="connsiteX26" fmla="*/ 5302211 w 6174761"/>
              <a:gd name="connsiteY26" fmla="*/ 260332 h 761846"/>
              <a:gd name="connsiteX27" fmla="*/ 5582198 w 6174761"/>
              <a:gd name="connsiteY27" fmla="*/ 273412 h 761846"/>
              <a:gd name="connsiteX28" fmla="*/ 5962423 w 6174761"/>
              <a:gd name="connsiteY28" fmla="*/ 250454 h 761846"/>
              <a:gd name="connsiteX29" fmla="*/ 6171142 w 6174761"/>
              <a:gd name="connsiteY29" fmla="*/ 243410 h 761846"/>
              <a:gd name="connsiteX30" fmla="*/ 6174761 w 6174761"/>
              <a:gd name="connsiteY30" fmla="*/ 761846 h 761846"/>
              <a:gd name="connsiteX31" fmla="*/ 8739 w 6174761"/>
              <a:gd name="connsiteY31" fmla="*/ 737132 h 761846"/>
              <a:gd name="connsiteX32" fmla="*/ 0 w 6174761"/>
              <a:gd name="connsiteY32" fmla="*/ 226474 h 76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174761" h="761846">
                <a:moveTo>
                  <a:pt x="0" y="226474"/>
                </a:moveTo>
                <a:cubicBezTo>
                  <a:pt x="433853" y="225920"/>
                  <a:pt x="929105" y="241977"/>
                  <a:pt x="1182631" y="255219"/>
                </a:cubicBezTo>
                <a:lnTo>
                  <a:pt x="1521159" y="305924"/>
                </a:lnTo>
                <a:cubicBezTo>
                  <a:pt x="1596970" y="314375"/>
                  <a:pt x="1569635" y="305924"/>
                  <a:pt x="1637500" y="305924"/>
                </a:cubicBezTo>
                <a:lnTo>
                  <a:pt x="1928350" y="305924"/>
                </a:lnTo>
                <a:lnTo>
                  <a:pt x="2081764" y="273412"/>
                </a:lnTo>
                <a:lnTo>
                  <a:pt x="2335540" y="266909"/>
                </a:lnTo>
                <a:lnTo>
                  <a:pt x="2430784" y="383954"/>
                </a:lnTo>
                <a:lnTo>
                  <a:pt x="2689677" y="416466"/>
                </a:lnTo>
                <a:cubicBezTo>
                  <a:pt x="2730866" y="416466"/>
                  <a:pt x="2859922" y="108433"/>
                  <a:pt x="2917239" y="8"/>
                </a:cubicBezTo>
                <a:cubicBezTo>
                  <a:pt x="2986407" y="861"/>
                  <a:pt x="2977160" y="-92"/>
                  <a:pt x="3065223" y="8"/>
                </a:cubicBezTo>
                <a:lnTo>
                  <a:pt x="3091750" y="260332"/>
                </a:lnTo>
                <a:lnTo>
                  <a:pt x="3134998" y="366430"/>
                </a:lnTo>
                <a:cubicBezTo>
                  <a:pt x="3164083" y="419621"/>
                  <a:pt x="3268037" y="543969"/>
                  <a:pt x="3318999" y="579477"/>
                </a:cubicBezTo>
                <a:lnTo>
                  <a:pt x="3556796" y="566472"/>
                </a:lnTo>
                <a:lnTo>
                  <a:pt x="3685319" y="409354"/>
                </a:lnTo>
                <a:lnTo>
                  <a:pt x="3736737" y="305924"/>
                </a:lnTo>
                <a:cubicBezTo>
                  <a:pt x="3760891" y="211518"/>
                  <a:pt x="3797659" y="231152"/>
                  <a:pt x="3821813" y="136746"/>
                </a:cubicBezTo>
                <a:lnTo>
                  <a:pt x="3968733" y="89666"/>
                </a:lnTo>
                <a:lnTo>
                  <a:pt x="4064805" y="116615"/>
                </a:lnTo>
                <a:lnTo>
                  <a:pt x="4212644" y="475063"/>
                </a:lnTo>
                <a:lnTo>
                  <a:pt x="4376921" y="475063"/>
                </a:lnTo>
                <a:lnTo>
                  <a:pt x="4487830" y="325581"/>
                </a:lnTo>
                <a:lnTo>
                  <a:pt x="4662025" y="312502"/>
                </a:lnTo>
                <a:lnTo>
                  <a:pt x="4871873" y="333918"/>
                </a:lnTo>
                <a:lnTo>
                  <a:pt x="5011361" y="305924"/>
                </a:lnTo>
                <a:lnTo>
                  <a:pt x="5302211" y="260332"/>
                </a:lnTo>
                <a:lnTo>
                  <a:pt x="5582198" y="273412"/>
                </a:lnTo>
                <a:cubicBezTo>
                  <a:pt x="5677297" y="263592"/>
                  <a:pt x="5867324" y="260274"/>
                  <a:pt x="5962423" y="250454"/>
                </a:cubicBezTo>
                <a:lnTo>
                  <a:pt x="6171142" y="243410"/>
                </a:lnTo>
                <a:cubicBezTo>
                  <a:pt x="6172348" y="416222"/>
                  <a:pt x="6173555" y="589034"/>
                  <a:pt x="6174761" y="761846"/>
                </a:cubicBezTo>
                <a:lnTo>
                  <a:pt x="8739" y="737132"/>
                </a:lnTo>
                <a:lnTo>
                  <a:pt x="0" y="226474"/>
                </a:lnTo>
                <a:close/>
              </a:path>
            </a:pathLst>
          </a:custGeom>
          <a:gradFill>
            <a:gsLst>
              <a:gs pos="0">
                <a:srgbClr val="D6B19C"/>
              </a:gs>
              <a:gs pos="30000">
                <a:srgbClr val="D49E6C"/>
              </a:gs>
              <a:gs pos="70000">
                <a:srgbClr val="A65528"/>
              </a:gs>
              <a:gs pos="100000">
                <a:srgbClr val="663012"/>
              </a:gs>
            </a:gsLst>
            <a:lin ang="5400000" scaled="0"/>
          </a:gradFill>
          <a:ln w="12700">
            <a:solidFill>
              <a:schemeClr val="bg2">
                <a:lumMod val="1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4067" name="Picture 15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3968750"/>
            <a:ext cx="4921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8" name="Picture 15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21588" y="4375150"/>
            <a:ext cx="5667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9" name="Picture 15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18250" y="4929188"/>
            <a:ext cx="4762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0" name="Picture 15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227888" y="4706938"/>
            <a:ext cx="3937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1" name="Picture 15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818063" y="5711825"/>
            <a:ext cx="4699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2" name="Picture 15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475413" y="4462463"/>
            <a:ext cx="636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3" name="Picture 15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013575" y="4397375"/>
            <a:ext cx="53816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4" name="Picture 15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259763" y="4244975"/>
            <a:ext cx="766762"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5" name="Picture 15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053013" y="5900738"/>
            <a:ext cx="4699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 name="Right Arrow 160"/>
          <p:cNvSpPr/>
          <p:nvPr/>
        </p:nvSpPr>
        <p:spPr>
          <a:xfrm rot="13686158">
            <a:off x="7191094" y="5063994"/>
            <a:ext cx="1066175" cy="990601"/>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4079" name="TextBox 161"/>
          <p:cNvSpPr txBox="1">
            <a:spLocks noChangeArrowheads="1"/>
          </p:cNvSpPr>
          <p:nvPr/>
        </p:nvSpPr>
        <p:spPr bwMode="auto">
          <a:xfrm>
            <a:off x="1643063" y="903288"/>
            <a:ext cx="78486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a:latin typeface="Franklin Gothic Medium" pitchFamily="34" charset="0"/>
              </a:rPr>
              <a:t>Similar to other studies …diversity, density, and growth higher on the FP than in the MR. These advantages must be weighed against disadvantages (effects on humans)…need to find a balance!!! </a:t>
            </a:r>
          </a:p>
        </p:txBody>
      </p:sp>
      <p:sp>
        <p:nvSpPr>
          <p:cNvPr id="44080" name="TextBox 1"/>
          <p:cNvSpPr txBox="1">
            <a:spLocks noChangeArrowheads="1"/>
          </p:cNvSpPr>
          <p:nvPr/>
        </p:nvSpPr>
        <p:spPr bwMode="auto">
          <a:xfrm>
            <a:off x="7974013" y="5962650"/>
            <a:ext cx="12461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400" b="1">
                <a:solidFill>
                  <a:schemeClr val="bg1"/>
                </a:solidFill>
              </a:rPr>
              <a:t>FP</a:t>
            </a:r>
          </a:p>
        </p:txBody>
      </p:sp>
      <p:sp>
        <p:nvSpPr>
          <p:cNvPr id="163" name="Right Arrow 162"/>
          <p:cNvSpPr/>
          <p:nvPr/>
        </p:nvSpPr>
        <p:spPr>
          <a:xfrm rot="19672201">
            <a:off x="3915576" y="5659739"/>
            <a:ext cx="1066175" cy="990601"/>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4084" name="TextBox 163"/>
          <p:cNvSpPr txBox="1">
            <a:spLocks noChangeArrowheads="1"/>
          </p:cNvSpPr>
          <p:nvPr/>
        </p:nvSpPr>
        <p:spPr bwMode="auto">
          <a:xfrm rot="53752">
            <a:off x="3054350" y="6115050"/>
            <a:ext cx="12461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400" b="1">
                <a:solidFill>
                  <a:schemeClr val="bg1"/>
                </a:solidFill>
              </a:rPr>
              <a:t>MR</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46238"/>
            <a:ext cx="8991600" cy="4525962"/>
          </a:xfrm>
        </p:spPr>
        <p:txBody>
          <a:bodyPr/>
          <a:lstStyle/>
          <a:p>
            <a:pPr marL="0" indent="0" algn="ctr" eaLnBrk="1" fontAlgn="auto" hangingPunct="1">
              <a:spcAft>
                <a:spcPts val="0"/>
              </a:spcAft>
              <a:buFont typeface="Wingdings 2" pitchFamily="18" charset="2"/>
              <a:buNone/>
              <a:defRPr/>
            </a:pPr>
            <a:r>
              <a:rPr lang="en-US" sz="2400" b="1" dirty="0" smtClean="0"/>
              <a:t>We would like to acknowledge that this study was funded by the U.S</a:t>
            </a:r>
            <a:r>
              <a:rPr lang="en-US" sz="2400" b="1" dirty="0"/>
              <a:t>. Army Corps of Engineers’ Upper Mississippi River Restoration - Environmental Management Program’s Long Term Resource Monitoring component implemented by the USGS Upper Midwest Environment Sciences </a:t>
            </a:r>
            <a:r>
              <a:rPr lang="en-US" sz="2400" b="1" dirty="0" smtClean="0"/>
              <a:t>Center and performed by Missouri Department of Conservation. </a:t>
            </a:r>
            <a:endParaRPr lang="en-US" sz="2400" b="1" dirty="0"/>
          </a:p>
        </p:txBody>
      </p:sp>
      <p:sp>
        <p:nvSpPr>
          <p:cNvPr id="2" name="Title 1"/>
          <p:cNvSpPr>
            <a:spLocks noGrp="1"/>
          </p:cNvSpPr>
          <p:nvPr>
            <p:ph type="title"/>
          </p:nvPr>
        </p:nvSpPr>
        <p:spPr>
          <a:xfrm>
            <a:off x="457200" y="228600"/>
            <a:ext cx="8229600" cy="1143000"/>
          </a:xfrm>
        </p:spPr>
        <p:txBody>
          <a:bodyPr/>
          <a:lstStyle/>
          <a:p>
            <a:pPr eaLnBrk="1" fontAlgn="auto" hangingPunct="1">
              <a:spcAft>
                <a:spcPts val="0"/>
              </a:spcAft>
              <a:defRPr/>
            </a:pPr>
            <a:r>
              <a:rPr lang="en-US" b="1" dirty="0" smtClean="0"/>
              <a:t>Acknowledgments</a:t>
            </a:r>
            <a:endParaRPr lang="en-US" b="1" dirty="0"/>
          </a:p>
        </p:txBody>
      </p:sp>
      <p:pic>
        <p:nvPicPr>
          <p:cNvPr id="45060" name="Picture 3" descr="images%5Cus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638" y="5726113"/>
            <a:ext cx="2239962"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8" descr="M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8425" y="3886200"/>
            <a:ext cx="16541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11" descr="cor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4900" y="5394325"/>
            <a:ext cx="1663700" cy="123507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7" name="Straight Arrow Connector 166"/>
          <p:cNvCxnSpPr/>
          <p:nvPr/>
        </p:nvCxnSpPr>
        <p:spPr>
          <a:xfrm flipH="1">
            <a:off x="2805113" y="4343400"/>
            <a:ext cx="1004887" cy="12192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5735638" y="4343400"/>
            <a:ext cx="1198562" cy="974725"/>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flipH="1">
            <a:off x="3457575" y="6172200"/>
            <a:ext cx="2570163"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04800" y="-152400"/>
            <a:ext cx="8229600" cy="1143000"/>
          </a:xfrm>
        </p:spPr>
        <p:txBody>
          <a:bodyPr/>
          <a:lstStyle/>
          <a:p>
            <a:pPr eaLnBrk="1" hangingPunct="1"/>
            <a:r>
              <a:rPr lang="en-US" altLang="en-US" sz="4000" b="1" smtClean="0">
                <a:latin typeface="Franklin Gothic Medium" pitchFamily="34" charset="0"/>
              </a:rPr>
              <a:t>In Conclusion…</a:t>
            </a:r>
          </a:p>
        </p:txBody>
      </p:sp>
      <p:sp>
        <p:nvSpPr>
          <p:cNvPr id="5" name="Rectangle 4"/>
          <p:cNvSpPr/>
          <p:nvPr/>
        </p:nvSpPr>
        <p:spPr>
          <a:xfrm>
            <a:off x="5803900" y="4114800"/>
            <a:ext cx="3522663" cy="2286000"/>
          </a:xfrm>
          <a:prstGeom prst="rect">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4402138" y="5562600"/>
            <a:ext cx="1770062" cy="838200"/>
          </a:xfrm>
          <a:prstGeom prst="rect">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3124200" y="4873625"/>
            <a:ext cx="1371600" cy="838200"/>
          </a:xfrm>
          <a:prstGeom prst="rect">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4402138" y="3573463"/>
            <a:ext cx="4857750" cy="2598737"/>
          </a:xfrm>
          <a:prstGeom prst="rect">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6087" name="Picture 1" descr="C:\Temp\Temporary Internet Files\Content.IE5\863K0FZV\MC90044179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825" y="1785938"/>
            <a:ext cx="24606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1" descr="C:\Temp\Temporary Internet Files\Content.IE5\863K0FZV\MC90044179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488" y="2622550"/>
            <a:ext cx="2070101"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1" descr="C:\Temp\Temporary Internet Files\Content.IE5\863K0FZV\MC90044179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781175"/>
            <a:ext cx="2459038"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1" descr="C:\Temp\Temporary Internet Files\Content.IE5\863K0FZV\MC90044179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325" y="1676400"/>
            <a:ext cx="2217738"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91" name="Group 12"/>
          <p:cNvGrpSpPr>
            <a:grpSpLocks/>
          </p:cNvGrpSpPr>
          <p:nvPr/>
        </p:nvGrpSpPr>
        <p:grpSpPr bwMode="auto">
          <a:xfrm>
            <a:off x="1831975" y="4624388"/>
            <a:ext cx="509588" cy="531812"/>
            <a:chOff x="1456088" y="4375444"/>
            <a:chExt cx="687767" cy="532476"/>
          </a:xfrm>
        </p:grpSpPr>
        <p:grpSp>
          <p:nvGrpSpPr>
            <p:cNvPr id="46214" name="Group 13"/>
            <p:cNvGrpSpPr>
              <a:grpSpLocks/>
            </p:cNvGrpSpPr>
            <p:nvPr/>
          </p:nvGrpSpPr>
          <p:grpSpPr bwMode="auto">
            <a:xfrm>
              <a:off x="1456088" y="4400535"/>
              <a:ext cx="641038" cy="507385"/>
              <a:chOff x="1035362" y="4425628"/>
              <a:chExt cx="641038" cy="507385"/>
            </a:xfrm>
          </p:grpSpPr>
          <p:grpSp>
            <p:nvGrpSpPr>
              <p:cNvPr id="46232" name="Group 31"/>
              <p:cNvGrpSpPr>
                <a:grpSpLocks/>
              </p:cNvGrpSpPr>
              <p:nvPr/>
            </p:nvGrpSpPr>
            <p:grpSpPr bwMode="auto">
              <a:xfrm>
                <a:off x="1035362" y="4425628"/>
                <a:ext cx="536218" cy="457201"/>
                <a:chOff x="1533393" y="3657599"/>
                <a:chExt cx="536218" cy="457201"/>
              </a:xfrm>
            </p:grpSpPr>
            <p:sp>
              <p:nvSpPr>
                <p:cNvPr id="40" name="Arc 39"/>
                <p:cNvSpPr/>
                <p:nvPr/>
              </p:nvSpPr>
              <p:spPr>
                <a:xfrm>
                  <a:off x="1610526" y="3657939"/>
                  <a:ext cx="74991"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1" name="Arc 40"/>
                <p:cNvSpPr/>
                <p:nvPr/>
              </p:nvSpPr>
              <p:spPr>
                <a:xfrm>
                  <a:off x="1533393" y="3657939"/>
                  <a:ext cx="77133"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2" name="Arc 41"/>
                <p:cNvSpPr/>
                <p:nvPr/>
              </p:nvSpPr>
              <p:spPr>
                <a:xfrm>
                  <a:off x="1661947" y="3657939"/>
                  <a:ext cx="74991"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3" name="Arc 42"/>
                <p:cNvSpPr/>
                <p:nvPr/>
              </p:nvSpPr>
              <p:spPr>
                <a:xfrm>
                  <a:off x="1736938" y="3657939"/>
                  <a:ext cx="77133"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4" name="Arc 43"/>
                <p:cNvSpPr/>
                <p:nvPr/>
              </p:nvSpPr>
              <p:spPr>
                <a:xfrm>
                  <a:off x="1788360" y="3657939"/>
                  <a:ext cx="77133"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5" name="Arc 44"/>
                <p:cNvSpPr/>
                <p:nvPr/>
              </p:nvSpPr>
              <p:spPr>
                <a:xfrm>
                  <a:off x="1916914" y="3657939"/>
                  <a:ext cx="74989"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6" name="Arc 45"/>
                <p:cNvSpPr/>
                <p:nvPr/>
              </p:nvSpPr>
              <p:spPr>
                <a:xfrm>
                  <a:off x="1865492" y="3657939"/>
                  <a:ext cx="74989"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7" name="Arc 46"/>
                <p:cNvSpPr/>
                <p:nvPr/>
              </p:nvSpPr>
              <p:spPr>
                <a:xfrm>
                  <a:off x="1991903" y="3657939"/>
                  <a:ext cx="77133"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grpSp>
            <p:nvGrpSpPr>
              <p:cNvPr id="46233" name="Group 32"/>
              <p:cNvGrpSpPr>
                <a:grpSpLocks/>
              </p:cNvGrpSpPr>
              <p:nvPr/>
            </p:nvGrpSpPr>
            <p:grpSpPr bwMode="auto">
              <a:xfrm flipH="1">
                <a:off x="1089111" y="4475812"/>
                <a:ext cx="587289" cy="457201"/>
                <a:chOff x="2376026" y="3657599"/>
                <a:chExt cx="587289" cy="457201"/>
              </a:xfrm>
            </p:grpSpPr>
            <p:sp>
              <p:nvSpPr>
                <p:cNvPr id="34" name="Arc 33"/>
                <p:cNvSpPr/>
                <p:nvPr/>
              </p:nvSpPr>
              <p:spPr>
                <a:xfrm>
                  <a:off x="2376434" y="3663387"/>
                  <a:ext cx="77133"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35" name="Arc 34"/>
                <p:cNvSpPr/>
                <p:nvPr/>
              </p:nvSpPr>
              <p:spPr>
                <a:xfrm>
                  <a:off x="2427855" y="3663387"/>
                  <a:ext cx="77133"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36" name="Arc 35"/>
                <p:cNvSpPr/>
                <p:nvPr/>
              </p:nvSpPr>
              <p:spPr>
                <a:xfrm>
                  <a:off x="2554268" y="3663387"/>
                  <a:ext cx="77133"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37" name="Arc 36"/>
                <p:cNvSpPr/>
                <p:nvPr/>
              </p:nvSpPr>
              <p:spPr>
                <a:xfrm>
                  <a:off x="2631400" y="3663387"/>
                  <a:ext cx="77133"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38" name="Arc 37"/>
                <p:cNvSpPr/>
                <p:nvPr/>
              </p:nvSpPr>
              <p:spPr>
                <a:xfrm>
                  <a:off x="2759955" y="3663387"/>
                  <a:ext cx="74989"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39" name="Arc 38"/>
                <p:cNvSpPr/>
                <p:nvPr/>
              </p:nvSpPr>
              <p:spPr>
                <a:xfrm>
                  <a:off x="2886366" y="3663387"/>
                  <a:ext cx="77133"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grpSp>
        <p:grpSp>
          <p:nvGrpSpPr>
            <p:cNvPr id="46215" name="Group 14"/>
            <p:cNvGrpSpPr>
              <a:grpSpLocks/>
            </p:cNvGrpSpPr>
            <p:nvPr/>
          </p:nvGrpSpPr>
          <p:grpSpPr bwMode="auto">
            <a:xfrm>
              <a:off x="1502817" y="4375444"/>
              <a:ext cx="641038" cy="507385"/>
              <a:chOff x="1035362" y="4425628"/>
              <a:chExt cx="641038" cy="507385"/>
            </a:xfrm>
          </p:grpSpPr>
          <p:grpSp>
            <p:nvGrpSpPr>
              <p:cNvPr id="46216" name="Group 15"/>
              <p:cNvGrpSpPr>
                <a:grpSpLocks/>
              </p:cNvGrpSpPr>
              <p:nvPr/>
            </p:nvGrpSpPr>
            <p:grpSpPr bwMode="auto">
              <a:xfrm>
                <a:off x="1035362" y="4425628"/>
                <a:ext cx="536218" cy="457201"/>
                <a:chOff x="1533393" y="3657599"/>
                <a:chExt cx="536218" cy="457201"/>
              </a:xfrm>
            </p:grpSpPr>
            <p:sp>
              <p:nvSpPr>
                <p:cNvPr id="24" name="Arc 23"/>
                <p:cNvSpPr/>
                <p:nvPr/>
              </p:nvSpPr>
              <p:spPr>
                <a:xfrm>
                  <a:off x="1610933" y="3657599"/>
                  <a:ext cx="74991"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5" name="Arc 24"/>
                <p:cNvSpPr/>
                <p:nvPr/>
              </p:nvSpPr>
              <p:spPr>
                <a:xfrm>
                  <a:off x="1533801" y="3657599"/>
                  <a:ext cx="77133"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6" name="Arc 25"/>
                <p:cNvSpPr/>
                <p:nvPr/>
              </p:nvSpPr>
              <p:spPr>
                <a:xfrm>
                  <a:off x="1662355" y="3657599"/>
                  <a:ext cx="74991"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7" name="Arc 26"/>
                <p:cNvSpPr/>
                <p:nvPr/>
              </p:nvSpPr>
              <p:spPr>
                <a:xfrm>
                  <a:off x="1737346" y="3657599"/>
                  <a:ext cx="77133"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8" name="Arc 27"/>
                <p:cNvSpPr/>
                <p:nvPr/>
              </p:nvSpPr>
              <p:spPr>
                <a:xfrm>
                  <a:off x="1788767" y="3657599"/>
                  <a:ext cx="77133"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9" name="Arc 28"/>
                <p:cNvSpPr/>
                <p:nvPr/>
              </p:nvSpPr>
              <p:spPr>
                <a:xfrm>
                  <a:off x="1917322" y="3657599"/>
                  <a:ext cx="74989"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30" name="Arc 29"/>
                <p:cNvSpPr/>
                <p:nvPr/>
              </p:nvSpPr>
              <p:spPr>
                <a:xfrm>
                  <a:off x="1865900" y="3657599"/>
                  <a:ext cx="74989"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31" name="Arc 30"/>
                <p:cNvSpPr/>
                <p:nvPr/>
              </p:nvSpPr>
              <p:spPr>
                <a:xfrm>
                  <a:off x="1992311" y="3657599"/>
                  <a:ext cx="77133"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grpSp>
            <p:nvGrpSpPr>
              <p:cNvPr id="46217" name="Group 16"/>
              <p:cNvGrpSpPr>
                <a:grpSpLocks/>
              </p:cNvGrpSpPr>
              <p:nvPr/>
            </p:nvGrpSpPr>
            <p:grpSpPr bwMode="auto">
              <a:xfrm flipH="1">
                <a:off x="1089111" y="4475812"/>
                <a:ext cx="587289" cy="457201"/>
                <a:chOff x="2376026" y="3657599"/>
                <a:chExt cx="587289" cy="457201"/>
              </a:xfrm>
            </p:grpSpPr>
            <p:sp>
              <p:nvSpPr>
                <p:cNvPr id="18" name="Arc 17"/>
                <p:cNvSpPr/>
                <p:nvPr/>
              </p:nvSpPr>
              <p:spPr>
                <a:xfrm>
                  <a:off x="2376026" y="3658279"/>
                  <a:ext cx="77133"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9" name="Arc 18"/>
                <p:cNvSpPr/>
                <p:nvPr/>
              </p:nvSpPr>
              <p:spPr>
                <a:xfrm>
                  <a:off x="2427448" y="3658279"/>
                  <a:ext cx="77133"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0" name="Arc 19"/>
                <p:cNvSpPr/>
                <p:nvPr/>
              </p:nvSpPr>
              <p:spPr>
                <a:xfrm>
                  <a:off x="2553860" y="3658279"/>
                  <a:ext cx="77133"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1" name="Arc 20"/>
                <p:cNvSpPr/>
                <p:nvPr/>
              </p:nvSpPr>
              <p:spPr>
                <a:xfrm>
                  <a:off x="2630993" y="3658279"/>
                  <a:ext cx="77133"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2" name="Arc 21"/>
                <p:cNvSpPr/>
                <p:nvPr/>
              </p:nvSpPr>
              <p:spPr>
                <a:xfrm>
                  <a:off x="2759547" y="3658279"/>
                  <a:ext cx="74989"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3" name="Arc 22"/>
                <p:cNvSpPr/>
                <p:nvPr/>
              </p:nvSpPr>
              <p:spPr>
                <a:xfrm>
                  <a:off x="2885958" y="3658279"/>
                  <a:ext cx="77133"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grpSp>
      </p:grpSp>
      <p:grpSp>
        <p:nvGrpSpPr>
          <p:cNvPr id="46092" name="Group 47"/>
          <p:cNvGrpSpPr>
            <a:grpSpLocks/>
          </p:cNvGrpSpPr>
          <p:nvPr/>
        </p:nvGrpSpPr>
        <p:grpSpPr bwMode="auto">
          <a:xfrm>
            <a:off x="2238375" y="4738688"/>
            <a:ext cx="687388" cy="531812"/>
            <a:chOff x="1456088" y="4375444"/>
            <a:chExt cx="687767" cy="532476"/>
          </a:xfrm>
        </p:grpSpPr>
        <p:grpSp>
          <p:nvGrpSpPr>
            <p:cNvPr id="46180" name="Group 48"/>
            <p:cNvGrpSpPr>
              <a:grpSpLocks/>
            </p:cNvGrpSpPr>
            <p:nvPr/>
          </p:nvGrpSpPr>
          <p:grpSpPr bwMode="auto">
            <a:xfrm>
              <a:off x="1456088" y="4400535"/>
              <a:ext cx="641038" cy="507385"/>
              <a:chOff x="1035362" y="4425628"/>
              <a:chExt cx="641038" cy="507385"/>
            </a:xfrm>
          </p:grpSpPr>
          <p:grpSp>
            <p:nvGrpSpPr>
              <p:cNvPr id="46198" name="Group 66"/>
              <p:cNvGrpSpPr>
                <a:grpSpLocks/>
              </p:cNvGrpSpPr>
              <p:nvPr/>
            </p:nvGrpSpPr>
            <p:grpSpPr bwMode="auto">
              <a:xfrm>
                <a:off x="1035362" y="4425628"/>
                <a:ext cx="536218" cy="457201"/>
                <a:chOff x="1533393" y="3657599"/>
                <a:chExt cx="536218" cy="457201"/>
              </a:xfrm>
            </p:grpSpPr>
            <p:sp>
              <p:nvSpPr>
                <p:cNvPr id="75" name="Arc 74"/>
                <p:cNvSpPr/>
                <p:nvPr/>
              </p:nvSpPr>
              <p:spPr>
                <a:xfrm>
                  <a:off x="1609635" y="3657939"/>
                  <a:ext cx="77831"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76" name="Arc 75"/>
                <p:cNvSpPr/>
                <p:nvPr/>
              </p:nvSpPr>
              <p:spPr>
                <a:xfrm>
                  <a:off x="1533393" y="3657939"/>
                  <a:ext cx="76242"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77" name="Arc 76"/>
                <p:cNvSpPr/>
                <p:nvPr/>
              </p:nvSpPr>
              <p:spPr>
                <a:xfrm>
                  <a:off x="1660463" y="3657939"/>
                  <a:ext cx="77831"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78" name="Arc 77"/>
                <p:cNvSpPr/>
                <p:nvPr/>
              </p:nvSpPr>
              <p:spPr>
                <a:xfrm>
                  <a:off x="1738294" y="3657939"/>
                  <a:ext cx="76242"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79" name="Arc 78"/>
                <p:cNvSpPr/>
                <p:nvPr/>
              </p:nvSpPr>
              <p:spPr>
                <a:xfrm>
                  <a:off x="1789122" y="3657939"/>
                  <a:ext cx="76242"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80" name="Arc 79"/>
                <p:cNvSpPr/>
                <p:nvPr/>
              </p:nvSpPr>
              <p:spPr>
                <a:xfrm>
                  <a:off x="1916192" y="3657939"/>
                  <a:ext cx="77830"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81" name="Arc 80"/>
                <p:cNvSpPr/>
                <p:nvPr/>
              </p:nvSpPr>
              <p:spPr>
                <a:xfrm>
                  <a:off x="1865364" y="3657939"/>
                  <a:ext cx="77830"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82" name="Arc 81"/>
                <p:cNvSpPr/>
                <p:nvPr/>
              </p:nvSpPr>
              <p:spPr>
                <a:xfrm>
                  <a:off x="1994021" y="3657939"/>
                  <a:ext cx="76242"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grpSp>
            <p:nvGrpSpPr>
              <p:cNvPr id="46199" name="Group 67"/>
              <p:cNvGrpSpPr>
                <a:grpSpLocks/>
              </p:cNvGrpSpPr>
              <p:nvPr/>
            </p:nvGrpSpPr>
            <p:grpSpPr bwMode="auto">
              <a:xfrm flipH="1">
                <a:off x="1089111" y="4475812"/>
                <a:ext cx="587289" cy="457201"/>
                <a:chOff x="2376026" y="3657599"/>
                <a:chExt cx="587289" cy="457201"/>
              </a:xfrm>
            </p:grpSpPr>
            <p:sp>
              <p:nvSpPr>
                <p:cNvPr id="69" name="Arc 68"/>
                <p:cNvSpPr/>
                <p:nvPr/>
              </p:nvSpPr>
              <p:spPr>
                <a:xfrm>
                  <a:off x="2375361" y="3663387"/>
                  <a:ext cx="76242"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70" name="Arc 69"/>
                <p:cNvSpPr/>
                <p:nvPr/>
              </p:nvSpPr>
              <p:spPr>
                <a:xfrm>
                  <a:off x="2426189" y="3663387"/>
                  <a:ext cx="76242"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71" name="Arc 70"/>
                <p:cNvSpPr/>
                <p:nvPr/>
              </p:nvSpPr>
              <p:spPr>
                <a:xfrm>
                  <a:off x="2554846" y="3663387"/>
                  <a:ext cx="76242"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72" name="Arc 71"/>
                <p:cNvSpPr/>
                <p:nvPr/>
              </p:nvSpPr>
              <p:spPr>
                <a:xfrm>
                  <a:off x="2631088" y="3663387"/>
                  <a:ext cx="76242"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73" name="Arc 72"/>
                <p:cNvSpPr/>
                <p:nvPr/>
              </p:nvSpPr>
              <p:spPr>
                <a:xfrm>
                  <a:off x="2758158" y="3663387"/>
                  <a:ext cx="77831"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74" name="Arc 73"/>
                <p:cNvSpPr/>
                <p:nvPr/>
              </p:nvSpPr>
              <p:spPr>
                <a:xfrm>
                  <a:off x="2886817" y="3663387"/>
                  <a:ext cx="76242"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grpSp>
        <p:grpSp>
          <p:nvGrpSpPr>
            <p:cNvPr id="46181" name="Group 49"/>
            <p:cNvGrpSpPr>
              <a:grpSpLocks/>
            </p:cNvGrpSpPr>
            <p:nvPr/>
          </p:nvGrpSpPr>
          <p:grpSpPr bwMode="auto">
            <a:xfrm>
              <a:off x="1502817" y="4375444"/>
              <a:ext cx="641038" cy="507385"/>
              <a:chOff x="1035362" y="4425628"/>
              <a:chExt cx="641038" cy="507385"/>
            </a:xfrm>
          </p:grpSpPr>
          <p:grpSp>
            <p:nvGrpSpPr>
              <p:cNvPr id="46182" name="Group 50"/>
              <p:cNvGrpSpPr>
                <a:grpSpLocks/>
              </p:cNvGrpSpPr>
              <p:nvPr/>
            </p:nvGrpSpPr>
            <p:grpSpPr bwMode="auto">
              <a:xfrm>
                <a:off x="1035362" y="4425628"/>
                <a:ext cx="536218" cy="457201"/>
                <a:chOff x="1533393" y="3657599"/>
                <a:chExt cx="536218" cy="457201"/>
              </a:xfrm>
            </p:grpSpPr>
            <p:sp>
              <p:nvSpPr>
                <p:cNvPr id="59" name="Arc 58"/>
                <p:cNvSpPr/>
                <p:nvPr/>
              </p:nvSpPr>
              <p:spPr>
                <a:xfrm>
                  <a:off x="1608970" y="3657599"/>
                  <a:ext cx="77830"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60" name="Arc 59"/>
                <p:cNvSpPr/>
                <p:nvPr/>
              </p:nvSpPr>
              <p:spPr>
                <a:xfrm>
                  <a:off x="1532728" y="3657599"/>
                  <a:ext cx="76242"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61" name="Arc 60"/>
                <p:cNvSpPr/>
                <p:nvPr/>
              </p:nvSpPr>
              <p:spPr>
                <a:xfrm>
                  <a:off x="1659798" y="3657599"/>
                  <a:ext cx="77830"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62" name="Arc 61"/>
                <p:cNvSpPr/>
                <p:nvPr/>
              </p:nvSpPr>
              <p:spPr>
                <a:xfrm>
                  <a:off x="1737627" y="3657599"/>
                  <a:ext cx="76242"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63" name="Arc 62"/>
                <p:cNvSpPr/>
                <p:nvPr/>
              </p:nvSpPr>
              <p:spPr>
                <a:xfrm>
                  <a:off x="1788455" y="3657599"/>
                  <a:ext cx="76242"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64" name="Arc 63"/>
                <p:cNvSpPr/>
                <p:nvPr/>
              </p:nvSpPr>
              <p:spPr>
                <a:xfrm>
                  <a:off x="1915525" y="3657599"/>
                  <a:ext cx="77831"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65" name="Arc 64"/>
                <p:cNvSpPr/>
                <p:nvPr/>
              </p:nvSpPr>
              <p:spPr>
                <a:xfrm>
                  <a:off x="1864697" y="3657599"/>
                  <a:ext cx="77831"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66" name="Arc 65"/>
                <p:cNvSpPr/>
                <p:nvPr/>
              </p:nvSpPr>
              <p:spPr>
                <a:xfrm>
                  <a:off x="1993356" y="3657599"/>
                  <a:ext cx="76242" cy="451413"/>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grpSp>
            <p:nvGrpSpPr>
              <p:cNvPr id="46183" name="Group 51"/>
              <p:cNvGrpSpPr>
                <a:grpSpLocks/>
              </p:cNvGrpSpPr>
              <p:nvPr/>
            </p:nvGrpSpPr>
            <p:grpSpPr bwMode="auto">
              <a:xfrm flipH="1">
                <a:off x="1089111" y="4475812"/>
                <a:ext cx="587289" cy="457201"/>
                <a:chOff x="2376026" y="3657599"/>
                <a:chExt cx="587289" cy="457201"/>
              </a:xfrm>
            </p:grpSpPr>
            <p:sp>
              <p:nvSpPr>
                <p:cNvPr id="53" name="Arc 52"/>
                <p:cNvSpPr/>
                <p:nvPr/>
              </p:nvSpPr>
              <p:spPr>
                <a:xfrm>
                  <a:off x="2376026" y="3658279"/>
                  <a:ext cx="76242"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54" name="Arc 53"/>
                <p:cNvSpPr/>
                <p:nvPr/>
              </p:nvSpPr>
              <p:spPr>
                <a:xfrm>
                  <a:off x="2426854" y="3658279"/>
                  <a:ext cx="76242"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55" name="Arc 54"/>
                <p:cNvSpPr/>
                <p:nvPr/>
              </p:nvSpPr>
              <p:spPr>
                <a:xfrm>
                  <a:off x="2555513" y="3658279"/>
                  <a:ext cx="76242"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56" name="Arc 55"/>
                <p:cNvSpPr/>
                <p:nvPr/>
              </p:nvSpPr>
              <p:spPr>
                <a:xfrm>
                  <a:off x="2631755" y="3658279"/>
                  <a:ext cx="76242"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57" name="Arc 56"/>
                <p:cNvSpPr/>
                <p:nvPr/>
              </p:nvSpPr>
              <p:spPr>
                <a:xfrm>
                  <a:off x="2758825" y="3658279"/>
                  <a:ext cx="77830"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58" name="Arc 57"/>
                <p:cNvSpPr/>
                <p:nvPr/>
              </p:nvSpPr>
              <p:spPr>
                <a:xfrm>
                  <a:off x="2887482" y="3658279"/>
                  <a:ext cx="76242"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grpSp>
      </p:grpSp>
      <p:grpSp>
        <p:nvGrpSpPr>
          <p:cNvPr id="46093" name="Group 82"/>
          <p:cNvGrpSpPr>
            <a:grpSpLocks/>
          </p:cNvGrpSpPr>
          <p:nvPr/>
        </p:nvGrpSpPr>
        <p:grpSpPr bwMode="auto">
          <a:xfrm rot="-418551">
            <a:off x="2855913" y="4635500"/>
            <a:ext cx="688975" cy="531813"/>
            <a:chOff x="1456088" y="4375444"/>
            <a:chExt cx="687767" cy="532476"/>
          </a:xfrm>
        </p:grpSpPr>
        <p:grpSp>
          <p:nvGrpSpPr>
            <p:cNvPr id="46146" name="Group 83"/>
            <p:cNvGrpSpPr>
              <a:grpSpLocks/>
            </p:cNvGrpSpPr>
            <p:nvPr/>
          </p:nvGrpSpPr>
          <p:grpSpPr bwMode="auto">
            <a:xfrm>
              <a:off x="1456088" y="4400535"/>
              <a:ext cx="641038" cy="507385"/>
              <a:chOff x="1035362" y="4425628"/>
              <a:chExt cx="641038" cy="507385"/>
            </a:xfrm>
          </p:grpSpPr>
          <p:grpSp>
            <p:nvGrpSpPr>
              <p:cNvPr id="46164" name="Group 101"/>
              <p:cNvGrpSpPr>
                <a:grpSpLocks/>
              </p:cNvGrpSpPr>
              <p:nvPr/>
            </p:nvGrpSpPr>
            <p:grpSpPr bwMode="auto">
              <a:xfrm>
                <a:off x="1035362" y="4425628"/>
                <a:ext cx="536218" cy="457201"/>
                <a:chOff x="1533393" y="3657599"/>
                <a:chExt cx="536218" cy="457201"/>
              </a:xfrm>
            </p:grpSpPr>
            <p:sp>
              <p:nvSpPr>
                <p:cNvPr id="110" name="Arc 109"/>
                <p:cNvSpPr/>
                <p:nvPr/>
              </p:nvSpPr>
              <p:spPr>
                <a:xfrm>
                  <a:off x="1605659" y="3648588"/>
                  <a:ext cx="79236"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11" name="Arc 110"/>
                <p:cNvSpPr/>
                <p:nvPr/>
              </p:nvSpPr>
              <p:spPr>
                <a:xfrm>
                  <a:off x="1529013" y="3650186"/>
                  <a:ext cx="76066" cy="45300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12" name="Arc 111"/>
                <p:cNvSpPr/>
                <p:nvPr/>
              </p:nvSpPr>
              <p:spPr>
                <a:xfrm>
                  <a:off x="1658542" y="3646878"/>
                  <a:ext cx="76066" cy="456180"/>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13" name="Arc 112"/>
                <p:cNvSpPr/>
                <p:nvPr/>
              </p:nvSpPr>
              <p:spPr>
                <a:xfrm>
                  <a:off x="1733429" y="3648158"/>
                  <a:ext cx="77652" cy="45618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14" name="Arc 113"/>
                <p:cNvSpPr/>
                <p:nvPr/>
              </p:nvSpPr>
              <p:spPr>
                <a:xfrm>
                  <a:off x="1782763" y="3651096"/>
                  <a:ext cx="79236" cy="453002"/>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15" name="Arc 114"/>
                <p:cNvSpPr/>
                <p:nvPr/>
              </p:nvSpPr>
              <p:spPr>
                <a:xfrm>
                  <a:off x="1913775" y="3651057"/>
                  <a:ext cx="77651" cy="451412"/>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16" name="Arc 115"/>
                <p:cNvSpPr/>
                <p:nvPr/>
              </p:nvSpPr>
              <p:spPr>
                <a:xfrm>
                  <a:off x="1865725" y="3651475"/>
                  <a:ext cx="76066" cy="453002"/>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17" name="Arc 116"/>
                <p:cNvSpPr/>
                <p:nvPr/>
              </p:nvSpPr>
              <p:spPr>
                <a:xfrm>
                  <a:off x="1992011" y="3650954"/>
                  <a:ext cx="76066" cy="451412"/>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grpSp>
            <p:nvGrpSpPr>
              <p:cNvPr id="46165" name="Group 102"/>
              <p:cNvGrpSpPr>
                <a:grpSpLocks/>
              </p:cNvGrpSpPr>
              <p:nvPr/>
            </p:nvGrpSpPr>
            <p:grpSpPr bwMode="auto">
              <a:xfrm flipH="1">
                <a:off x="1089111" y="4475812"/>
                <a:ext cx="587289" cy="457201"/>
                <a:chOff x="2376026" y="3657599"/>
                <a:chExt cx="587289" cy="457201"/>
              </a:xfrm>
            </p:grpSpPr>
            <p:sp>
              <p:nvSpPr>
                <p:cNvPr id="104" name="Arc 103"/>
                <p:cNvSpPr/>
                <p:nvPr/>
              </p:nvSpPr>
              <p:spPr>
                <a:xfrm>
                  <a:off x="2381224" y="3646825"/>
                  <a:ext cx="76066" cy="45459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05" name="Arc 104"/>
                <p:cNvSpPr/>
                <p:nvPr/>
              </p:nvSpPr>
              <p:spPr>
                <a:xfrm>
                  <a:off x="2430847" y="3648638"/>
                  <a:ext cx="77651" cy="453002"/>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06" name="Arc 105"/>
                <p:cNvSpPr/>
                <p:nvPr/>
              </p:nvSpPr>
              <p:spPr>
                <a:xfrm>
                  <a:off x="2560285" y="3650459"/>
                  <a:ext cx="76066" cy="451412"/>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07" name="Arc 106"/>
                <p:cNvSpPr/>
                <p:nvPr/>
              </p:nvSpPr>
              <p:spPr>
                <a:xfrm>
                  <a:off x="2635365" y="3650756"/>
                  <a:ext cx="77651" cy="451412"/>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08" name="Arc 107"/>
                <p:cNvSpPr/>
                <p:nvPr/>
              </p:nvSpPr>
              <p:spPr>
                <a:xfrm>
                  <a:off x="2765991" y="3647638"/>
                  <a:ext cx="76066" cy="45300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09" name="Arc 108"/>
                <p:cNvSpPr/>
                <p:nvPr/>
              </p:nvSpPr>
              <p:spPr>
                <a:xfrm>
                  <a:off x="2893658" y="3646388"/>
                  <a:ext cx="76066" cy="45459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grpSp>
        <p:grpSp>
          <p:nvGrpSpPr>
            <p:cNvPr id="46147" name="Group 84"/>
            <p:cNvGrpSpPr>
              <a:grpSpLocks/>
            </p:cNvGrpSpPr>
            <p:nvPr/>
          </p:nvGrpSpPr>
          <p:grpSpPr bwMode="auto">
            <a:xfrm>
              <a:off x="1502817" y="4375444"/>
              <a:ext cx="641038" cy="507385"/>
              <a:chOff x="1035362" y="4425628"/>
              <a:chExt cx="641038" cy="507385"/>
            </a:xfrm>
          </p:grpSpPr>
          <p:grpSp>
            <p:nvGrpSpPr>
              <p:cNvPr id="46148" name="Group 85"/>
              <p:cNvGrpSpPr>
                <a:grpSpLocks/>
              </p:cNvGrpSpPr>
              <p:nvPr/>
            </p:nvGrpSpPr>
            <p:grpSpPr bwMode="auto">
              <a:xfrm>
                <a:off x="1035362" y="4425628"/>
                <a:ext cx="536218" cy="457201"/>
                <a:chOff x="1533393" y="3657599"/>
                <a:chExt cx="536218" cy="457201"/>
              </a:xfrm>
            </p:grpSpPr>
            <p:sp>
              <p:nvSpPr>
                <p:cNvPr id="94" name="Arc 93"/>
                <p:cNvSpPr/>
                <p:nvPr/>
              </p:nvSpPr>
              <p:spPr>
                <a:xfrm>
                  <a:off x="1597006" y="3651022"/>
                  <a:ext cx="77652" cy="45300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95" name="Arc 94"/>
                <p:cNvSpPr/>
                <p:nvPr/>
              </p:nvSpPr>
              <p:spPr>
                <a:xfrm>
                  <a:off x="1520450" y="3649541"/>
                  <a:ext cx="76066" cy="45459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96" name="Arc 95"/>
                <p:cNvSpPr/>
                <p:nvPr/>
              </p:nvSpPr>
              <p:spPr>
                <a:xfrm>
                  <a:off x="1649691" y="3650985"/>
                  <a:ext cx="76066" cy="45300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97" name="Arc 96"/>
                <p:cNvSpPr/>
                <p:nvPr/>
              </p:nvSpPr>
              <p:spPr>
                <a:xfrm>
                  <a:off x="1726440" y="3649297"/>
                  <a:ext cx="77651" cy="45459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98" name="Arc 97"/>
                <p:cNvSpPr/>
                <p:nvPr/>
              </p:nvSpPr>
              <p:spPr>
                <a:xfrm>
                  <a:off x="1775875" y="3650554"/>
                  <a:ext cx="77652" cy="45300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99" name="Arc 98"/>
                <p:cNvSpPr/>
                <p:nvPr/>
              </p:nvSpPr>
              <p:spPr>
                <a:xfrm>
                  <a:off x="1906785" y="3650607"/>
                  <a:ext cx="77652" cy="45300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00" name="Arc 99"/>
                <p:cNvSpPr/>
                <p:nvPr/>
              </p:nvSpPr>
              <p:spPr>
                <a:xfrm>
                  <a:off x="1855685" y="3650644"/>
                  <a:ext cx="76066" cy="45300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01" name="Arc 100"/>
                <p:cNvSpPr/>
                <p:nvPr/>
              </p:nvSpPr>
              <p:spPr>
                <a:xfrm>
                  <a:off x="1981780" y="3651700"/>
                  <a:ext cx="76066" cy="451412"/>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grpSp>
            <p:nvGrpSpPr>
              <p:cNvPr id="46149" name="Group 86"/>
              <p:cNvGrpSpPr>
                <a:grpSpLocks/>
              </p:cNvGrpSpPr>
              <p:nvPr/>
            </p:nvGrpSpPr>
            <p:grpSpPr bwMode="auto">
              <a:xfrm flipH="1">
                <a:off x="1089111" y="4475812"/>
                <a:ext cx="587289" cy="457201"/>
                <a:chOff x="2376026" y="3657599"/>
                <a:chExt cx="587289" cy="457201"/>
              </a:xfrm>
            </p:grpSpPr>
            <p:sp>
              <p:nvSpPr>
                <p:cNvPr id="88" name="Arc 87"/>
                <p:cNvSpPr/>
                <p:nvPr/>
              </p:nvSpPr>
              <p:spPr>
                <a:xfrm>
                  <a:off x="2388310" y="3647957"/>
                  <a:ext cx="76066" cy="45459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89" name="Arc 88"/>
                <p:cNvSpPr/>
                <p:nvPr/>
              </p:nvSpPr>
              <p:spPr>
                <a:xfrm>
                  <a:off x="2439410" y="3647994"/>
                  <a:ext cx="77651" cy="45459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90" name="Arc 89"/>
                <p:cNvSpPr/>
                <p:nvPr/>
              </p:nvSpPr>
              <p:spPr>
                <a:xfrm>
                  <a:off x="2567083" y="3648430"/>
                  <a:ext cx="76066" cy="45300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91" name="Arc 90"/>
                <p:cNvSpPr/>
                <p:nvPr/>
              </p:nvSpPr>
              <p:spPr>
                <a:xfrm>
                  <a:off x="2645307" y="3648341"/>
                  <a:ext cx="77652" cy="45300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92" name="Arc 91"/>
                <p:cNvSpPr/>
                <p:nvPr/>
              </p:nvSpPr>
              <p:spPr>
                <a:xfrm>
                  <a:off x="2771504" y="3648964"/>
                  <a:ext cx="76066" cy="453001"/>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93" name="Arc 92"/>
                <p:cNvSpPr/>
                <p:nvPr/>
              </p:nvSpPr>
              <p:spPr>
                <a:xfrm>
                  <a:off x="2903793" y="3647140"/>
                  <a:ext cx="76066" cy="453002"/>
                </a:xfrm>
                <a:prstGeom prst="arc">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grpSp>
      </p:grpSp>
      <p:grpSp>
        <p:nvGrpSpPr>
          <p:cNvPr id="46094" name="Group 117"/>
          <p:cNvGrpSpPr>
            <a:grpSpLocks/>
          </p:cNvGrpSpPr>
          <p:nvPr/>
        </p:nvGrpSpPr>
        <p:grpSpPr bwMode="auto">
          <a:xfrm rot="450748">
            <a:off x="950913" y="4354513"/>
            <a:ext cx="1068387" cy="373062"/>
            <a:chOff x="2743200" y="1219200"/>
            <a:chExt cx="990600" cy="199572"/>
          </a:xfrm>
        </p:grpSpPr>
        <p:pic>
          <p:nvPicPr>
            <p:cNvPr id="119" name="Picture 4" descr="http://www.garygoodnough.com/images/cornstalk%20copy.gif"/>
            <p:cNvPicPr>
              <a:picLocks noChangeAspect="1" noChangeArrowheads="1"/>
            </p:cNvPicPr>
            <p:nvPr/>
          </p:nvPicPr>
          <p:blipFill>
            <a:blip r:embed="rId5" cstate="screen">
              <a:duotone>
                <a:prstClr val="black"/>
                <a:schemeClr val="accent6">
                  <a:tint val="45000"/>
                  <a:satMod val="400000"/>
                </a:schemeClr>
              </a:duotone>
              <a:extLst>
                <a:ext uri="{28A0092B-C50C-407E-A947-70E740481C1C}">
                  <a14:useLocalDpi xmlns:a14="http://schemas.microsoft.com/office/drawing/2010/main"/>
                </a:ext>
              </a:extLst>
            </a:blip>
            <a:srcRect t="60432"/>
            <a:stretch>
              <a:fillRect/>
            </a:stretch>
          </p:blipFill>
          <p:spPr bwMode="auto">
            <a:xfrm>
              <a:off x="3144202" y="1219200"/>
              <a:ext cx="132398" cy="199572"/>
            </a:xfrm>
            <a:prstGeom prst="rect">
              <a:avLst/>
            </a:prstGeom>
            <a:noFill/>
          </p:spPr>
        </p:pic>
        <p:pic>
          <p:nvPicPr>
            <p:cNvPr id="120" name="Picture 4" descr="http://www.garygoodnough.com/images/cornstalk%20copy.gif"/>
            <p:cNvPicPr>
              <a:picLocks noChangeAspect="1" noChangeArrowheads="1"/>
            </p:cNvPicPr>
            <p:nvPr/>
          </p:nvPicPr>
          <p:blipFill>
            <a:blip r:embed="rId5" cstate="screen">
              <a:duotone>
                <a:prstClr val="black"/>
                <a:schemeClr val="accent6">
                  <a:tint val="45000"/>
                  <a:satMod val="400000"/>
                </a:schemeClr>
              </a:duotone>
              <a:extLst>
                <a:ext uri="{28A0092B-C50C-407E-A947-70E740481C1C}">
                  <a14:useLocalDpi xmlns:a14="http://schemas.microsoft.com/office/drawing/2010/main"/>
                </a:ext>
              </a:extLst>
            </a:blip>
            <a:srcRect t="75539"/>
            <a:stretch>
              <a:fillRect/>
            </a:stretch>
          </p:blipFill>
          <p:spPr bwMode="auto">
            <a:xfrm>
              <a:off x="3296602" y="1295400"/>
              <a:ext cx="132398" cy="123372"/>
            </a:xfrm>
            <a:prstGeom prst="rect">
              <a:avLst/>
            </a:prstGeom>
            <a:noFill/>
          </p:spPr>
        </p:pic>
        <p:grpSp>
          <p:nvGrpSpPr>
            <p:cNvPr id="46135" name="Group 82"/>
            <p:cNvGrpSpPr>
              <a:grpSpLocks/>
            </p:cNvGrpSpPr>
            <p:nvPr/>
          </p:nvGrpSpPr>
          <p:grpSpPr bwMode="auto">
            <a:xfrm>
              <a:off x="2743200" y="1219200"/>
              <a:ext cx="990600" cy="199572"/>
              <a:chOff x="2666999" y="1447800"/>
              <a:chExt cx="990600" cy="199572"/>
            </a:xfrm>
          </p:grpSpPr>
          <p:pic>
            <p:nvPicPr>
              <p:cNvPr id="122" name="Picture 4" descr="http://www.garygoodnough.com/images/cornstalk%20copy.gif"/>
              <p:cNvPicPr>
                <a:picLocks noChangeAspect="1" noChangeArrowheads="1"/>
              </p:cNvPicPr>
              <p:nvPr/>
            </p:nvPicPr>
            <p:blipFill>
              <a:blip r:embed="rId5" cstate="screen">
                <a:duotone>
                  <a:prstClr val="black"/>
                  <a:schemeClr val="accent6">
                    <a:tint val="45000"/>
                    <a:satMod val="400000"/>
                  </a:schemeClr>
                </a:duotone>
                <a:extLst>
                  <a:ext uri="{28A0092B-C50C-407E-A947-70E740481C1C}">
                    <a14:useLocalDpi xmlns:a14="http://schemas.microsoft.com/office/drawing/2010/main"/>
                  </a:ext>
                </a:extLst>
              </a:blip>
              <a:srcRect t="75539" r="-15107"/>
              <a:stretch>
                <a:fillRect/>
              </a:stretch>
            </p:blipFill>
            <p:spPr bwMode="auto">
              <a:xfrm>
                <a:off x="2819400" y="1524000"/>
                <a:ext cx="152399" cy="123372"/>
              </a:xfrm>
              <a:prstGeom prst="rect">
                <a:avLst/>
              </a:prstGeom>
              <a:noFill/>
            </p:spPr>
          </p:pic>
          <p:pic>
            <p:nvPicPr>
              <p:cNvPr id="123" name="Picture 4" descr="http://www.garygoodnough.com/images/cornstalk%20copy.gif"/>
              <p:cNvPicPr>
                <a:picLocks noChangeAspect="1" noChangeArrowheads="1"/>
              </p:cNvPicPr>
              <p:nvPr/>
            </p:nvPicPr>
            <p:blipFill>
              <a:blip r:embed="rId5" cstate="screen">
                <a:duotone>
                  <a:prstClr val="black"/>
                  <a:schemeClr val="accent6">
                    <a:tint val="45000"/>
                    <a:satMod val="400000"/>
                  </a:schemeClr>
                </a:duotone>
                <a:extLst>
                  <a:ext uri="{28A0092B-C50C-407E-A947-70E740481C1C}">
                    <a14:useLocalDpi xmlns:a14="http://schemas.microsoft.com/office/drawing/2010/main"/>
                  </a:ext>
                </a:extLst>
              </a:blip>
              <a:srcRect t="75539" r="1"/>
              <a:stretch>
                <a:fillRect/>
              </a:stretch>
            </p:blipFill>
            <p:spPr bwMode="auto">
              <a:xfrm>
                <a:off x="2915602" y="1524000"/>
                <a:ext cx="132397" cy="123372"/>
              </a:xfrm>
              <a:prstGeom prst="rect">
                <a:avLst/>
              </a:prstGeom>
              <a:noFill/>
            </p:spPr>
          </p:pic>
          <p:pic>
            <p:nvPicPr>
              <p:cNvPr id="124" name="Picture 4" descr="http://www.garygoodnough.com/images/cornstalk%20copy.gif"/>
              <p:cNvPicPr>
                <a:picLocks noChangeAspect="1" noChangeArrowheads="1"/>
              </p:cNvPicPr>
              <p:nvPr/>
            </p:nvPicPr>
            <p:blipFill>
              <a:blip r:embed="rId5" cstate="screen">
                <a:duotone>
                  <a:prstClr val="black"/>
                  <a:schemeClr val="accent6">
                    <a:tint val="45000"/>
                    <a:satMod val="400000"/>
                  </a:schemeClr>
                </a:duotone>
                <a:extLst>
                  <a:ext uri="{28A0092B-C50C-407E-A947-70E740481C1C}">
                    <a14:useLocalDpi xmlns:a14="http://schemas.microsoft.com/office/drawing/2010/main"/>
                  </a:ext>
                </a:extLst>
              </a:blip>
              <a:srcRect l="-15108" t="75539"/>
              <a:stretch>
                <a:fillRect/>
              </a:stretch>
            </p:blipFill>
            <p:spPr bwMode="auto">
              <a:xfrm>
                <a:off x="2971799" y="1524000"/>
                <a:ext cx="152401" cy="123372"/>
              </a:xfrm>
              <a:prstGeom prst="rect">
                <a:avLst/>
              </a:prstGeom>
              <a:noFill/>
            </p:spPr>
          </p:pic>
          <p:pic>
            <p:nvPicPr>
              <p:cNvPr id="125" name="Picture 4" descr="http://www.garygoodnough.com/images/cornstalk%20copy.gif"/>
              <p:cNvPicPr>
                <a:picLocks noChangeAspect="1" noChangeArrowheads="1"/>
              </p:cNvPicPr>
              <p:nvPr/>
            </p:nvPicPr>
            <p:blipFill>
              <a:blip r:embed="rId5" cstate="screen">
                <a:duotone>
                  <a:prstClr val="black"/>
                  <a:schemeClr val="accent6">
                    <a:tint val="45000"/>
                    <a:satMod val="400000"/>
                  </a:schemeClr>
                </a:duotone>
                <a:extLst>
                  <a:ext uri="{28A0092B-C50C-407E-A947-70E740481C1C}">
                    <a14:useLocalDpi xmlns:a14="http://schemas.microsoft.com/office/drawing/2010/main"/>
                  </a:ext>
                </a:extLst>
              </a:blip>
              <a:srcRect l="-15109" t="60432" r="1"/>
              <a:stretch>
                <a:fillRect/>
              </a:stretch>
            </p:blipFill>
            <p:spPr bwMode="auto">
              <a:xfrm>
                <a:off x="3124199" y="1447800"/>
                <a:ext cx="152400" cy="199572"/>
              </a:xfrm>
              <a:prstGeom prst="rect">
                <a:avLst/>
              </a:prstGeom>
              <a:noFill/>
            </p:spPr>
          </p:pic>
          <p:pic>
            <p:nvPicPr>
              <p:cNvPr id="126" name="Picture 4" descr="http://www.garygoodnough.com/images/cornstalk%20copy.gif"/>
              <p:cNvPicPr>
                <a:picLocks noChangeAspect="1" noChangeArrowheads="1"/>
              </p:cNvPicPr>
              <p:nvPr/>
            </p:nvPicPr>
            <p:blipFill>
              <a:blip r:embed="rId5" cstate="screen">
                <a:duotone>
                  <a:prstClr val="black"/>
                  <a:schemeClr val="accent6">
                    <a:tint val="45000"/>
                    <a:satMod val="400000"/>
                  </a:schemeClr>
                </a:duotone>
                <a:extLst>
                  <a:ext uri="{28A0092B-C50C-407E-A947-70E740481C1C}">
                    <a14:useLocalDpi xmlns:a14="http://schemas.microsoft.com/office/drawing/2010/main"/>
                  </a:ext>
                </a:extLst>
              </a:blip>
              <a:srcRect t="60432" r="1"/>
              <a:stretch>
                <a:fillRect/>
              </a:stretch>
            </p:blipFill>
            <p:spPr bwMode="auto">
              <a:xfrm>
                <a:off x="3296602" y="1447800"/>
                <a:ext cx="132397" cy="199572"/>
              </a:xfrm>
              <a:prstGeom prst="rect">
                <a:avLst/>
              </a:prstGeom>
              <a:noFill/>
            </p:spPr>
          </p:pic>
          <p:pic>
            <p:nvPicPr>
              <p:cNvPr id="127" name="Picture 4" descr="http://www.garygoodnough.com/images/cornstalk%20copy.gif"/>
              <p:cNvPicPr>
                <a:picLocks noChangeAspect="1" noChangeArrowheads="1"/>
              </p:cNvPicPr>
              <p:nvPr/>
            </p:nvPicPr>
            <p:blipFill>
              <a:blip r:embed="rId5" cstate="screen">
                <a:duotone>
                  <a:prstClr val="black"/>
                  <a:schemeClr val="accent6">
                    <a:tint val="45000"/>
                    <a:satMod val="400000"/>
                  </a:schemeClr>
                </a:duotone>
                <a:extLst>
                  <a:ext uri="{28A0092B-C50C-407E-A947-70E740481C1C}">
                    <a14:useLocalDpi xmlns:a14="http://schemas.microsoft.com/office/drawing/2010/main"/>
                  </a:ext>
                </a:extLst>
              </a:blip>
              <a:srcRect t="60432" r="-15107"/>
              <a:stretch>
                <a:fillRect/>
              </a:stretch>
            </p:blipFill>
            <p:spPr bwMode="auto">
              <a:xfrm>
                <a:off x="3352799" y="1447800"/>
                <a:ext cx="152400" cy="199572"/>
              </a:xfrm>
              <a:prstGeom prst="rect">
                <a:avLst/>
              </a:prstGeom>
              <a:noFill/>
            </p:spPr>
          </p:pic>
          <p:pic>
            <p:nvPicPr>
              <p:cNvPr id="128" name="Picture 4" descr="http://www.garygoodnough.com/images/cornstalk%20copy.gif"/>
              <p:cNvPicPr>
                <a:picLocks noChangeAspect="1" noChangeArrowheads="1"/>
              </p:cNvPicPr>
              <p:nvPr/>
            </p:nvPicPr>
            <p:blipFill>
              <a:blip r:embed="rId5" cstate="screen">
                <a:duotone>
                  <a:prstClr val="black"/>
                  <a:schemeClr val="accent6">
                    <a:tint val="45000"/>
                    <a:satMod val="400000"/>
                  </a:schemeClr>
                </a:duotone>
                <a:extLst>
                  <a:ext uri="{28A0092B-C50C-407E-A947-70E740481C1C}">
                    <a14:useLocalDpi xmlns:a14="http://schemas.microsoft.com/office/drawing/2010/main"/>
                  </a:ext>
                </a:extLst>
              </a:blip>
              <a:srcRect t="71186" r="1"/>
              <a:stretch>
                <a:fillRect/>
              </a:stretch>
            </p:blipFill>
            <p:spPr bwMode="auto">
              <a:xfrm>
                <a:off x="3449002" y="1524000"/>
                <a:ext cx="132397" cy="123372"/>
              </a:xfrm>
              <a:prstGeom prst="rect">
                <a:avLst/>
              </a:prstGeom>
              <a:noFill/>
            </p:spPr>
          </p:pic>
          <p:pic>
            <p:nvPicPr>
              <p:cNvPr id="129" name="Picture 4" descr="http://www.garygoodnough.com/images/cornstalk%20copy.gif"/>
              <p:cNvPicPr>
                <a:picLocks noChangeAspect="1" noChangeArrowheads="1"/>
              </p:cNvPicPr>
              <p:nvPr/>
            </p:nvPicPr>
            <p:blipFill>
              <a:blip r:embed="rId5" cstate="screen">
                <a:duotone>
                  <a:prstClr val="black"/>
                  <a:schemeClr val="accent6">
                    <a:tint val="45000"/>
                    <a:satMod val="400000"/>
                  </a:schemeClr>
                </a:duotone>
                <a:extLst>
                  <a:ext uri="{28A0092B-C50C-407E-A947-70E740481C1C}">
                    <a14:useLocalDpi xmlns:a14="http://schemas.microsoft.com/office/drawing/2010/main"/>
                  </a:ext>
                </a:extLst>
              </a:blip>
              <a:srcRect t="64948" r="-18377"/>
              <a:stretch>
                <a:fillRect/>
              </a:stretch>
            </p:blipFill>
            <p:spPr bwMode="auto">
              <a:xfrm>
                <a:off x="3528762" y="1524000"/>
                <a:ext cx="128837" cy="123372"/>
              </a:xfrm>
              <a:prstGeom prst="rect">
                <a:avLst/>
              </a:prstGeom>
              <a:noFill/>
            </p:spPr>
          </p:pic>
          <p:pic>
            <p:nvPicPr>
              <p:cNvPr id="130" name="Picture 4" descr="http://www.garygoodnough.com/images/cornstalk%20copy.gif"/>
              <p:cNvPicPr>
                <a:picLocks noChangeAspect="1" noChangeArrowheads="1"/>
              </p:cNvPicPr>
              <p:nvPr/>
            </p:nvPicPr>
            <p:blipFill>
              <a:blip r:embed="rId5" cstate="screen">
                <a:duotone>
                  <a:prstClr val="black"/>
                  <a:schemeClr val="accent6">
                    <a:tint val="45000"/>
                    <a:satMod val="400000"/>
                  </a:schemeClr>
                </a:duotone>
                <a:extLst>
                  <a:ext uri="{28A0092B-C50C-407E-A947-70E740481C1C}">
                    <a14:useLocalDpi xmlns:a14="http://schemas.microsoft.com/office/drawing/2010/main"/>
                  </a:ext>
                </a:extLst>
              </a:blip>
              <a:srcRect t="71186" r="-15107"/>
              <a:stretch>
                <a:fillRect/>
              </a:stretch>
            </p:blipFill>
            <p:spPr bwMode="auto">
              <a:xfrm>
                <a:off x="2743200" y="1524000"/>
                <a:ext cx="152399" cy="123372"/>
              </a:xfrm>
              <a:prstGeom prst="rect">
                <a:avLst/>
              </a:prstGeom>
              <a:noFill/>
            </p:spPr>
          </p:pic>
          <p:pic>
            <p:nvPicPr>
              <p:cNvPr id="131" name="Picture 4" descr="http://www.garygoodnough.com/images/cornstalk%20copy.gif"/>
              <p:cNvPicPr>
                <a:picLocks noChangeAspect="1" noChangeArrowheads="1"/>
              </p:cNvPicPr>
              <p:nvPr/>
            </p:nvPicPr>
            <p:blipFill>
              <a:blip r:embed="rId5" cstate="screen">
                <a:duotone>
                  <a:prstClr val="black"/>
                  <a:schemeClr val="accent6">
                    <a:tint val="45000"/>
                    <a:satMod val="400000"/>
                  </a:schemeClr>
                </a:duotone>
                <a:extLst>
                  <a:ext uri="{28A0092B-C50C-407E-A947-70E740481C1C}">
                    <a14:useLocalDpi xmlns:a14="http://schemas.microsoft.com/office/drawing/2010/main"/>
                  </a:ext>
                </a:extLst>
              </a:blip>
              <a:srcRect t="64948" r="-40026"/>
              <a:stretch>
                <a:fillRect/>
              </a:stretch>
            </p:blipFill>
            <p:spPr bwMode="auto">
              <a:xfrm>
                <a:off x="2666999" y="1524000"/>
                <a:ext cx="152400" cy="123372"/>
              </a:xfrm>
              <a:prstGeom prst="rect">
                <a:avLst/>
              </a:prstGeom>
              <a:noFill/>
            </p:spPr>
          </p:pic>
        </p:grpSp>
      </p:grpSp>
      <p:sp>
        <p:nvSpPr>
          <p:cNvPr id="132" name="Freeform 131"/>
          <p:cNvSpPr/>
          <p:nvPr/>
        </p:nvSpPr>
        <p:spPr>
          <a:xfrm>
            <a:off x="6897688" y="4148138"/>
            <a:ext cx="101600" cy="847725"/>
          </a:xfrm>
          <a:custGeom>
            <a:avLst/>
            <a:gdLst>
              <a:gd name="connsiteX0" fmla="*/ 68700 w 101357"/>
              <a:gd name="connsiteY0" fmla="*/ 849086 h 849086"/>
              <a:gd name="connsiteX1" fmla="*/ 57814 w 101357"/>
              <a:gd name="connsiteY1" fmla="*/ 783772 h 849086"/>
              <a:gd name="connsiteX2" fmla="*/ 46929 w 101357"/>
              <a:gd name="connsiteY2" fmla="*/ 751114 h 849086"/>
              <a:gd name="connsiteX3" fmla="*/ 90472 w 101357"/>
              <a:gd name="connsiteY3" fmla="*/ 609600 h 849086"/>
              <a:gd name="connsiteX4" fmla="*/ 101357 w 101357"/>
              <a:gd name="connsiteY4" fmla="*/ 576943 h 849086"/>
              <a:gd name="connsiteX5" fmla="*/ 79586 w 101357"/>
              <a:gd name="connsiteY5" fmla="*/ 489857 h 849086"/>
              <a:gd name="connsiteX6" fmla="*/ 57814 w 101357"/>
              <a:gd name="connsiteY6" fmla="*/ 468086 h 849086"/>
              <a:gd name="connsiteX7" fmla="*/ 14272 w 101357"/>
              <a:gd name="connsiteY7" fmla="*/ 381000 h 849086"/>
              <a:gd name="connsiteX8" fmla="*/ 14272 w 101357"/>
              <a:gd name="connsiteY8" fmla="*/ 217714 h 849086"/>
              <a:gd name="connsiteX9" fmla="*/ 25157 w 101357"/>
              <a:gd name="connsiteY9" fmla="*/ 108857 h 849086"/>
              <a:gd name="connsiteX10" fmla="*/ 57814 w 101357"/>
              <a:gd name="connsiteY10" fmla="*/ 97972 h 849086"/>
              <a:gd name="connsiteX11" fmla="*/ 57814 w 101357"/>
              <a:gd name="connsiteY11" fmla="*/ 0 h 84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357" h="849086">
                <a:moveTo>
                  <a:pt x="68700" y="849086"/>
                </a:moveTo>
                <a:cubicBezTo>
                  <a:pt x="65071" y="827315"/>
                  <a:pt x="62602" y="805318"/>
                  <a:pt x="57814" y="783772"/>
                </a:cubicBezTo>
                <a:cubicBezTo>
                  <a:pt x="55325" y="772570"/>
                  <a:pt x="46049" y="762555"/>
                  <a:pt x="46929" y="751114"/>
                </a:cubicBezTo>
                <a:cubicBezTo>
                  <a:pt x="54336" y="654821"/>
                  <a:pt x="54159" y="664068"/>
                  <a:pt x="90472" y="609600"/>
                </a:cubicBezTo>
                <a:cubicBezTo>
                  <a:pt x="94100" y="598714"/>
                  <a:pt x="101357" y="588417"/>
                  <a:pt x="101357" y="576943"/>
                </a:cubicBezTo>
                <a:cubicBezTo>
                  <a:pt x="101357" y="569136"/>
                  <a:pt x="88177" y="504175"/>
                  <a:pt x="79586" y="489857"/>
                </a:cubicBezTo>
                <a:cubicBezTo>
                  <a:pt x="74305" y="481056"/>
                  <a:pt x="65071" y="475343"/>
                  <a:pt x="57814" y="468086"/>
                </a:cubicBezTo>
                <a:cubicBezTo>
                  <a:pt x="32798" y="393035"/>
                  <a:pt x="52270" y="419000"/>
                  <a:pt x="14272" y="381000"/>
                </a:cubicBezTo>
                <a:cubicBezTo>
                  <a:pt x="-10210" y="307557"/>
                  <a:pt x="1588" y="357242"/>
                  <a:pt x="14272" y="217714"/>
                </a:cubicBezTo>
                <a:cubicBezTo>
                  <a:pt x="17573" y="181397"/>
                  <a:pt x="12695" y="143128"/>
                  <a:pt x="25157" y="108857"/>
                </a:cubicBezTo>
                <a:cubicBezTo>
                  <a:pt x="29078" y="98073"/>
                  <a:pt x="54517" y="108963"/>
                  <a:pt x="57814" y="97972"/>
                </a:cubicBezTo>
                <a:cubicBezTo>
                  <a:pt x="67198" y="66692"/>
                  <a:pt x="57814" y="32657"/>
                  <a:pt x="57814" y="0"/>
                </a:cubicBezTo>
              </a:path>
            </a:pathLst>
          </a:custGeom>
          <a:noFill/>
          <a:ln>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3" name="Freeform 132"/>
          <p:cNvSpPr/>
          <p:nvPr/>
        </p:nvSpPr>
        <p:spPr>
          <a:xfrm>
            <a:off x="7151688" y="4168775"/>
            <a:ext cx="131762" cy="838200"/>
          </a:xfrm>
          <a:custGeom>
            <a:avLst/>
            <a:gdLst>
              <a:gd name="connsiteX0" fmla="*/ 0 w 131309"/>
              <a:gd name="connsiteY0" fmla="*/ 838200 h 838200"/>
              <a:gd name="connsiteX1" fmla="*/ 10886 w 131309"/>
              <a:gd name="connsiteY1" fmla="*/ 598714 h 838200"/>
              <a:gd name="connsiteX2" fmla="*/ 21772 w 131309"/>
              <a:gd name="connsiteY2" fmla="*/ 544285 h 838200"/>
              <a:gd name="connsiteX3" fmla="*/ 54429 w 131309"/>
              <a:gd name="connsiteY3" fmla="*/ 511628 h 838200"/>
              <a:gd name="connsiteX4" fmla="*/ 108857 w 131309"/>
              <a:gd name="connsiteY4" fmla="*/ 446314 h 838200"/>
              <a:gd name="connsiteX5" fmla="*/ 130629 w 131309"/>
              <a:gd name="connsiteY5" fmla="*/ 381000 h 838200"/>
              <a:gd name="connsiteX6" fmla="*/ 97972 w 131309"/>
              <a:gd name="connsiteY6" fmla="*/ 261257 h 838200"/>
              <a:gd name="connsiteX7" fmla="*/ 65315 w 131309"/>
              <a:gd name="connsiteY7" fmla="*/ 217714 h 838200"/>
              <a:gd name="connsiteX8" fmla="*/ 54429 w 131309"/>
              <a:gd name="connsiteY8" fmla="*/ 174171 h 838200"/>
              <a:gd name="connsiteX9" fmla="*/ 43543 w 131309"/>
              <a:gd name="connsiteY9" fmla="*/ 119742 h 838200"/>
              <a:gd name="connsiteX10" fmla="*/ 32657 w 131309"/>
              <a:gd name="connsiteY10" fmla="*/ 87085 h 838200"/>
              <a:gd name="connsiteX11" fmla="*/ 32657 w 131309"/>
              <a:gd name="connsiteY11"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309" h="838200">
                <a:moveTo>
                  <a:pt x="0" y="838200"/>
                </a:moveTo>
                <a:cubicBezTo>
                  <a:pt x="3629" y="758371"/>
                  <a:pt x="4983" y="678407"/>
                  <a:pt x="10886" y="598714"/>
                </a:cubicBezTo>
                <a:cubicBezTo>
                  <a:pt x="12253" y="580262"/>
                  <a:pt x="13498" y="560834"/>
                  <a:pt x="21772" y="544285"/>
                </a:cubicBezTo>
                <a:cubicBezTo>
                  <a:pt x="28657" y="530516"/>
                  <a:pt x="44574" y="523455"/>
                  <a:pt x="54429" y="511628"/>
                </a:cubicBezTo>
                <a:cubicBezTo>
                  <a:pt x="130206" y="420696"/>
                  <a:pt x="13449" y="541722"/>
                  <a:pt x="108857" y="446314"/>
                </a:cubicBezTo>
                <a:cubicBezTo>
                  <a:pt x="116114" y="424543"/>
                  <a:pt x="135130" y="403503"/>
                  <a:pt x="130629" y="381000"/>
                </a:cubicBezTo>
                <a:cubicBezTo>
                  <a:pt x="125365" y="354682"/>
                  <a:pt x="113038" y="281345"/>
                  <a:pt x="97972" y="261257"/>
                </a:cubicBezTo>
                <a:lnTo>
                  <a:pt x="65315" y="217714"/>
                </a:lnTo>
                <a:cubicBezTo>
                  <a:pt x="61686" y="203200"/>
                  <a:pt x="57675" y="188776"/>
                  <a:pt x="54429" y="174171"/>
                </a:cubicBezTo>
                <a:cubicBezTo>
                  <a:pt x="50415" y="156109"/>
                  <a:pt x="48031" y="137692"/>
                  <a:pt x="43543" y="119742"/>
                </a:cubicBezTo>
                <a:cubicBezTo>
                  <a:pt x="40760" y="108610"/>
                  <a:pt x="33696" y="98512"/>
                  <a:pt x="32657" y="87085"/>
                </a:cubicBezTo>
                <a:cubicBezTo>
                  <a:pt x="30029" y="58176"/>
                  <a:pt x="32657" y="29028"/>
                  <a:pt x="32657" y="0"/>
                </a:cubicBezTo>
              </a:path>
            </a:pathLst>
          </a:custGeom>
          <a:noFill/>
          <a:ln>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4" name="Freeform 133"/>
          <p:cNvSpPr/>
          <p:nvPr/>
        </p:nvSpPr>
        <p:spPr>
          <a:xfrm>
            <a:off x="7564438" y="4114800"/>
            <a:ext cx="131762" cy="838200"/>
          </a:xfrm>
          <a:custGeom>
            <a:avLst/>
            <a:gdLst>
              <a:gd name="connsiteX0" fmla="*/ 0 w 131309"/>
              <a:gd name="connsiteY0" fmla="*/ 838200 h 838200"/>
              <a:gd name="connsiteX1" fmla="*/ 10886 w 131309"/>
              <a:gd name="connsiteY1" fmla="*/ 598714 h 838200"/>
              <a:gd name="connsiteX2" fmla="*/ 21772 w 131309"/>
              <a:gd name="connsiteY2" fmla="*/ 544285 h 838200"/>
              <a:gd name="connsiteX3" fmla="*/ 54429 w 131309"/>
              <a:gd name="connsiteY3" fmla="*/ 511628 h 838200"/>
              <a:gd name="connsiteX4" fmla="*/ 108857 w 131309"/>
              <a:gd name="connsiteY4" fmla="*/ 446314 h 838200"/>
              <a:gd name="connsiteX5" fmla="*/ 130629 w 131309"/>
              <a:gd name="connsiteY5" fmla="*/ 381000 h 838200"/>
              <a:gd name="connsiteX6" fmla="*/ 97972 w 131309"/>
              <a:gd name="connsiteY6" fmla="*/ 261257 h 838200"/>
              <a:gd name="connsiteX7" fmla="*/ 65315 w 131309"/>
              <a:gd name="connsiteY7" fmla="*/ 217714 h 838200"/>
              <a:gd name="connsiteX8" fmla="*/ 54429 w 131309"/>
              <a:gd name="connsiteY8" fmla="*/ 174171 h 838200"/>
              <a:gd name="connsiteX9" fmla="*/ 43543 w 131309"/>
              <a:gd name="connsiteY9" fmla="*/ 119742 h 838200"/>
              <a:gd name="connsiteX10" fmla="*/ 32657 w 131309"/>
              <a:gd name="connsiteY10" fmla="*/ 87085 h 838200"/>
              <a:gd name="connsiteX11" fmla="*/ 32657 w 131309"/>
              <a:gd name="connsiteY11"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309" h="838200">
                <a:moveTo>
                  <a:pt x="0" y="838200"/>
                </a:moveTo>
                <a:cubicBezTo>
                  <a:pt x="3629" y="758371"/>
                  <a:pt x="4983" y="678407"/>
                  <a:pt x="10886" y="598714"/>
                </a:cubicBezTo>
                <a:cubicBezTo>
                  <a:pt x="12253" y="580262"/>
                  <a:pt x="13498" y="560834"/>
                  <a:pt x="21772" y="544285"/>
                </a:cubicBezTo>
                <a:cubicBezTo>
                  <a:pt x="28657" y="530516"/>
                  <a:pt x="44574" y="523455"/>
                  <a:pt x="54429" y="511628"/>
                </a:cubicBezTo>
                <a:cubicBezTo>
                  <a:pt x="130206" y="420696"/>
                  <a:pt x="13449" y="541722"/>
                  <a:pt x="108857" y="446314"/>
                </a:cubicBezTo>
                <a:cubicBezTo>
                  <a:pt x="116114" y="424543"/>
                  <a:pt x="135130" y="403503"/>
                  <a:pt x="130629" y="381000"/>
                </a:cubicBezTo>
                <a:cubicBezTo>
                  <a:pt x="125365" y="354682"/>
                  <a:pt x="113038" y="281345"/>
                  <a:pt x="97972" y="261257"/>
                </a:cubicBezTo>
                <a:lnTo>
                  <a:pt x="65315" y="217714"/>
                </a:lnTo>
                <a:cubicBezTo>
                  <a:pt x="61686" y="203200"/>
                  <a:pt x="57675" y="188776"/>
                  <a:pt x="54429" y="174171"/>
                </a:cubicBezTo>
                <a:cubicBezTo>
                  <a:pt x="50415" y="156109"/>
                  <a:pt x="48031" y="137692"/>
                  <a:pt x="43543" y="119742"/>
                </a:cubicBezTo>
                <a:cubicBezTo>
                  <a:pt x="40760" y="108610"/>
                  <a:pt x="33696" y="98512"/>
                  <a:pt x="32657" y="87085"/>
                </a:cubicBezTo>
                <a:cubicBezTo>
                  <a:pt x="30029" y="58176"/>
                  <a:pt x="32657" y="29028"/>
                  <a:pt x="32657" y="0"/>
                </a:cubicBezTo>
              </a:path>
            </a:pathLst>
          </a:custGeom>
          <a:noFill/>
          <a:ln>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5" name="Freeform 134"/>
          <p:cNvSpPr/>
          <p:nvPr/>
        </p:nvSpPr>
        <p:spPr>
          <a:xfrm>
            <a:off x="7716838" y="4114800"/>
            <a:ext cx="131762" cy="838200"/>
          </a:xfrm>
          <a:custGeom>
            <a:avLst/>
            <a:gdLst>
              <a:gd name="connsiteX0" fmla="*/ 0 w 131309"/>
              <a:gd name="connsiteY0" fmla="*/ 838200 h 838200"/>
              <a:gd name="connsiteX1" fmla="*/ 10886 w 131309"/>
              <a:gd name="connsiteY1" fmla="*/ 598714 h 838200"/>
              <a:gd name="connsiteX2" fmla="*/ 21772 w 131309"/>
              <a:gd name="connsiteY2" fmla="*/ 544285 h 838200"/>
              <a:gd name="connsiteX3" fmla="*/ 54429 w 131309"/>
              <a:gd name="connsiteY3" fmla="*/ 511628 h 838200"/>
              <a:gd name="connsiteX4" fmla="*/ 108857 w 131309"/>
              <a:gd name="connsiteY4" fmla="*/ 446314 h 838200"/>
              <a:gd name="connsiteX5" fmla="*/ 130629 w 131309"/>
              <a:gd name="connsiteY5" fmla="*/ 381000 h 838200"/>
              <a:gd name="connsiteX6" fmla="*/ 97972 w 131309"/>
              <a:gd name="connsiteY6" fmla="*/ 261257 h 838200"/>
              <a:gd name="connsiteX7" fmla="*/ 65315 w 131309"/>
              <a:gd name="connsiteY7" fmla="*/ 217714 h 838200"/>
              <a:gd name="connsiteX8" fmla="*/ 54429 w 131309"/>
              <a:gd name="connsiteY8" fmla="*/ 174171 h 838200"/>
              <a:gd name="connsiteX9" fmla="*/ 43543 w 131309"/>
              <a:gd name="connsiteY9" fmla="*/ 119742 h 838200"/>
              <a:gd name="connsiteX10" fmla="*/ 32657 w 131309"/>
              <a:gd name="connsiteY10" fmla="*/ 87085 h 838200"/>
              <a:gd name="connsiteX11" fmla="*/ 32657 w 131309"/>
              <a:gd name="connsiteY11"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309" h="838200">
                <a:moveTo>
                  <a:pt x="0" y="838200"/>
                </a:moveTo>
                <a:cubicBezTo>
                  <a:pt x="3629" y="758371"/>
                  <a:pt x="4983" y="678407"/>
                  <a:pt x="10886" y="598714"/>
                </a:cubicBezTo>
                <a:cubicBezTo>
                  <a:pt x="12253" y="580262"/>
                  <a:pt x="13498" y="560834"/>
                  <a:pt x="21772" y="544285"/>
                </a:cubicBezTo>
                <a:cubicBezTo>
                  <a:pt x="28657" y="530516"/>
                  <a:pt x="44574" y="523455"/>
                  <a:pt x="54429" y="511628"/>
                </a:cubicBezTo>
                <a:cubicBezTo>
                  <a:pt x="130206" y="420696"/>
                  <a:pt x="13449" y="541722"/>
                  <a:pt x="108857" y="446314"/>
                </a:cubicBezTo>
                <a:cubicBezTo>
                  <a:pt x="116114" y="424543"/>
                  <a:pt x="135130" y="403503"/>
                  <a:pt x="130629" y="381000"/>
                </a:cubicBezTo>
                <a:cubicBezTo>
                  <a:pt x="125365" y="354682"/>
                  <a:pt x="113038" y="281345"/>
                  <a:pt x="97972" y="261257"/>
                </a:cubicBezTo>
                <a:lnTo>
                  <a:pt x="65315" y="217714"/>
                </a:lnTo>
                <a:cubicBezTo>
                  <a:pt x="61686" y="203200"/>
                  <a:pt x="57675" y="188776"/>
                  <a:pt x="54429" y="174171"/>
                </a:cubicBezTo>
                <a:cubicBezTo>
                  <a:pt x="50415" y="156109"/>
                  <a:pt x="48031" y="137692"/>
                  <a:pt x="43543" y="119742"/>
                </a:cubicBezTo>
                <a:cubicBezTo>
                  <a:pt x="40760" y="108610"/>
                  <a:pt x="33696" y="98512"/>
                  <a:pt x="32657" y="87085"/>
                </a:cubicBezTo>
                <a:cubicBezTo>
                  <a:pt x="30029" y="58176"/>
                  <a:pt x="32657" y="29028"/>
                  <a:pt x="32657" y="0"/>
                </a:cubicBezTo>
              </a:path>
            </a:pathLst>
          </a:custGeom>
          <a:noFill/>
          <a:ln>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6" name="Freeform 135"/>
          <p:cNvSpPr/>
          <p:nvPr/>
        </p:nvSpPr>
        <p:spPr>
          <a:xfrm>
            <a:off x="7747000" y="4103688"/>
            <a:ext cx="101600" cy="849312"/>
          </a:xfrm>
          <a:custGeom>
            <a:avLst/>
            <a:gdLst>
              <a:gd name="connsiteX0" fmla="*/ 68700 w 101357"/>
              <a:gd name="connsiteY0" fmla="*/ 849086 h 849086"/>
              <a:gd name="connsiteX1" fmla="*/ 57814 w 101357"/>
              <a:gd name="connsiteY1" fmla="*/ 783772 h 849086"/>
              <a:gd name="connsiteX2" fmla="*/ 46929 w 101357"/>
              <a:gd name="connsiteY2" fmla="*/ 751114 h 849086"/>
              <a:gd name="connsiteX3" fmla="*/ 90472 w 101357"/>
              <a:gd name="connsiteY3" fmla="*/ 609600 h 849086"/>
              <a:gd name="connsiteX4" fmla="*/ 101357 w 101357"/>
              <a:gd name="connsiteY4" fmla="*/ 576943 h 849086"/>
              <a:gd name="connsiteX5" fmla="*/ 79586 w 101357"/>
              <a:gd name="connsiteY5" fmla="*/ 489857 h 849086"/>
              <a:gd name="connsiteX6" fmla="*/ 57814 w 101357"/>
              <a:gd name="connsiteY6" fmla="*/ 468086 h 849086"/>
              <a:gd name="connsiteX7" fmla="*/ 14272 w 101357"/>
              <a:gd name="connsiteY7" fmla="*/ 381000 h 849086"/>
              <a:gd name="connsiteX8" fmla="*/ 14272 w 101357"/>
              <a:gd name="connsiteY8" fmla="*/ 217714 h 849086"/>
              <a:gd name="connsiteX9" fmla="*/ 25157 w 101357"/>
              <a:gd name="connsiteY9" fmla="*/ 108857 h 849086"/>
              <a:gd name="connsiteX10" fmla="*/ 57814 w 101357"/>
              <a:gd name="connsiteY10" fmla="*/ 97972 h 849086"/>
              <a:gd name="connsiteX11" fmla="*/ 57814 w 101357"/>
              <a:gd name="connsiteY11" fmla="*/ 0 h 84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357" h="849086">
                <a:moveTo>
                  <a:pt x="68700" y="849086"/>
                </a:moveTo>
                <a:cubicBezTo>
                  <a:pt x="65071" y="827315"/>
                  <a:pt x="62602" y="805318"/>
                  <a:pt x="57814" y="783772"/>
                </a:cubicBezTo>
                <a:cubicBezTo>
                  <a:pt x="55325" y="772570"/>
                  <a:pt x="46049" y="762555"/>
                  <a:pt x="46929" y="751114"/>
                </a:cubicBezTo>
                <a:cubicBezTo>
                  <a:pt x="54336" y="654821"/>
                  <a:pt x="54159" y="664068"/>
                  <a:pt x="90472" y="609600"/>
                </a:cubicBezTo>
                <a:cubicBezTo>
                  <a:pt x="94100" y="598714"/>
                  <a:pt x="101357" y="588417"/>
                  <a:pt x="101357" y="576943"/>
                </a:cubicBezTo>
                <a:cubicBezTo>
                  <a:pt x="101357" y="569136"/>
                  <a:pt x="88177" y="504175"/>
                  <a:pt x="79586" y="489857"/>
                </a:cubicBezTo>
                <a:cubicBezTo>
                  <a:pt x="74305" y="481056"/>
                  <a:pt x="65071" y="475343"/>
                  <a:pt x="57814" y="468086"/>
                </a:cubicBezTo>
                <a:cubicBezTo>
                  <a:pt x="32798" y="393035"/>
                  <a:pt x="52270" y="419000"/>
                  <a:pt x="14272" y="381000"/>
                </a:cubicBezTo>
                <a:cubicBezTo>
                  <a:pt x="-10210" y="307557"/>
                  <a:pt x="1588" y="357242"/>
                  <a:pt x="14272" y="217714"/>
                </a:cubicBezTo>
                <a:cubicBezTo>
                  <a:pt x="17573" y="181397"/>
                  <a:pt x="12695" y="143128"/>
                  <a:pt x="25157" y="108857"/>
                </a:cubicBezTo>
                <a:cubicBezTo>
                  <a:pt x="29078" y="98073"/>
                  <a:pt x="54517" y="108963"/>
                  <a:pt x="57814" y="97972"/>
                </a:cubicBezTo>
                <a:cubicBezTo>
                  <a:pt x="67198" y="66692"/>
                  <a:pt x="57814" y="32657"/>
                  <a:pt x="57814" y="0"/>
                </a:cubicBezTo>
              </a:path>
            </a:pathLst>
          </a:custGeom>
          <a:noFill/>
          <a:ln>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7" name="Freeform 136"/>
          <p:cNvSpPr/>
          <p:nvPr/>
        </p:nvSpPr>
        <p:spPr>
          <a:xfrm>
            <a:off x="7239000" y="4148138"/>
            <a:ext cx="165100" cy="969962"/>
          </a:xfrm>
          <a:custGeom>
            <a:avLst/>
            <a:gdLst>
              <a:gd name="connsiteX0" fmla="*/ 68700 w 101357"/>
              <a:gd name="connsiteY0" fmla="*/ 849086 h 849086"/>
              <a:gd name="connsiteX1" fmla="*/ 57814 w 101357"/>
              <a:gd name="connsiteY1" fmla="*/ 783772 h 849086"/>
              <a:gd name="connsiteX2" fmla="*/ 46929 w 101357"/>
              <a:gd name="connsiteY2" fmla="*/ 751114 h 849086"/>
              <a:gd name="connsiteX3" fmla="*/ 90472 w 101357"/>
              <a:gd name="connsiteY3" fmla="*/ 609600 h 849086"/>
              <a:gd name="connsiteX4" fmla="*/ 101357 w 101357"/>
              <a:gd name="connsiteY4" fmla="*/ 576943 h 849086"/>
              <a:gd name="connsiteX5" fmla="*/ 79586 w 101357"/>
              <a:gd name="connsiteY5" fmla="*/ 489857 h 849086"/>
              <a:gd name="connsiteX6" fmla="*/ 57814 w 101357"/>
              <a:gd name="connsiteY6" fmla="*/ 468086 h 849086"/>
              <a:gd name="connsiteX7" fmla="*/ 14272 w 101357"/>
              <a:gd name="connsiteY7" fmla="*/ 381000 h 849086"/>
              <a:gd name="connsiteX8" fmla="*/ 14272 w 101357"/>
              <a:gd name="connsiteY8" fmla="*/ 217714 h 849086"/>
              <a:gd name="connsiteX9" fmla="*/ 25157 w 101357"/>
              <a:gd name="connsiteY9" fmla="*/ 108857 h 849086"/>
              <a:gd name="connsiteX10" fmla="*/ 57814 w 101357"/>
              <a:gd name="connsiteY10" fmla="*/ 97972 h 849086"/>
              <a:gd name="connsiteX11" fmla="*/ 57814 w 101357"/>
              <a:gd name="connsiteY11" fmla="*/ 0 h 84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357" h="849086">
                <a:moveTo>
                  <a:pt x="68700" y="849086"/>
                </a:moveTo>
                <a:cubicBezTo>
                  <a:pt x="65071" y="827315"/>
                  <a:pt x="62602" y="805318"/>
                  <a:pt x="57814" y="783772"/>
                </a:cubicBezTo>
                <a:cubicBezTo>
                  <a:pt x="55325" y="772570"/>
                  <a:pt x="46049" y="762555"/>
                  <a:pt x="46929" y="751114"/>
                </a:cubicBezTo>
                <a:cubicBezTo>
                  <a:pt x="54336" y="654821"/>
                  <a:pt x="54159" y="664068"/>
                  <a:pt x="90472" y="609600"/>
                </a:cubicBezTo>
                <a:cubicBezTo>
                  <a:pt x="94100" y="598714"/>
                  <a:pt x="101357" y="588417"/>
                  <a:pt x="101357" y="576943"/>
                </a:cubicBezTo>
                <a:cubicBezTo>
                  <a:pt x="101357" y="569136"/>
                  <a:pt x="88177" y="504175"/>
                  <a:pt x="79586" y="489857"/>
                </a:cubicBezTo>
                <a:cubicBezTo>
                  <a:pt x="74305" y="481056"/>
                  <a:pt x="65071" y="475343"/>
                  <a:pt x="57814" y="468086"/>
                </a:cubicBezTo>
                <a:cubicBezTo>
                  <a:pt x="32798" y="393035"/>
                  <a:pt x="52270" y="419000"/>
                  <a:pt x="14272" y="381000"/>
                </a:cubicBezTo>
                <a:cubicBezTo>
                  <a:pt x="-10210" y="307557"/>
                  <a:pt x="1588" y="357242"/>
                  <a:pt x="14272" y="217714"/>
                </a:cubicBezTo>
                <a:cubicBezTo>
                  <a:pt x="17573" y="181397"/>
                  <a:pt x="12695" y="143128"/>
                  <a:pt x="25157" y="108857"/>
                </a:cubicBezTo>
                <a:cubicBezTo>
                  <a:pt x="29078" y="98073"/>
                  <a:pt x="54517" y="108963"/>
                  <a:pt x="57814" y="97972"/>
                </a:cubicBezTo>
                <a:cubicBezTo>
                  <a:pt x="67198" y="66692"/>
                  <a:pt x="57814" y="32657"/>
                  <a:pt x="57814" y="0"/>
                </a:cubicBezTo>
              </a:path>
            </a:pathLst>
          </a:custGeom>
          <a:noFill/>
          <a:ln>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8" name="Freeform 137"/>
          <p:cNvSpPr/>
          <p:nvPr/>
        </p:nvSpPr>
        <p:spPr>
          <a:xfrm>
            <a:off x="8345488" y="4138613"/>
            <a:ext cx="50800" cy="639762"/>
          </a:xfrm>
          <a:custGeom>
            <a:avLst/>
            <a:gdLst>
              <a:gd name="connsiteX0" fmla="*/ 68700 w 101357"/>
              <a:gd name="connsiteY0" fmla="*/ 849086 h 849086"/>
              <a:gd name="connsiteX1" fmla="*/ 57814 w 101357"/>
              <a:gd name="connsiteY1" fmla="*/ 783772 h 849086"/>
              <a:gd name="connsiteX2" fmla="*/ 46929 w 101357"/>
              <a:gd name="connsiteY2" fmla="*/ 751114 h 849086"/>
              <a:gd name="connsiteX3" fmla="*/ 90472 w 101357"/>
              <a:gd name="connsiteY3" fmla="*/ 609600 h 849086"/>
              <a:gd name="connsiteX4" fmla="*/ 101357 w 101357"/>
              <a:gd name="connsiteY4" fmla="*/ 576943 h 849086"/>
              <a:gd name="connsiteX5" fmla="*/ 79586 w 101357"/>
              <a:gd name="connsiteY5" fmla="*/ 489857 h 849086"/>
              <a:gd name="connsiteX6" fmla="*/ 57814 w 101357"/>
              <a:gd name="connsiteY6" fmla="*/ 468086 h 849086"/>
              <a:gd name="connsiteX7" fmla="*/ 14272 w 101357"/>
              <a:gd name="connsiteY7" fmla="*/ 381000 h 849086"/>
              <a:gd name="connsiteX8" fmla="*/ 14272 w 101357"/>
              <a:gd name="connsiteY8" fmla="*/ 217714 h 849086"/>
              <a:gd name="connsiteX9" fmla="*/ 25157 w 101357"/>
              <a:gd name="connsiteY9" fmla="*/ 108857 h 849086"/>
              <a:gd name="connsiteX10" fmla="*/ 57814 w 101357"/>
              <a:gd name="connsiteY10" fmla="*/ 97972 h 849086"/>
              <a:gd name="connsiteX11" fmla="*/ 57814 w 101357"/>
              <a:gd name="connsiteY11" fmla="*/ 0 h 84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357" h="849086">
                <a:moveTo>
                  <a:pt x="68700" y="849086"/>
                </a:moveTo>
                <a:cubicBezTo>
                  <a:pt x="65071" y="827315"/>
                  <a:pt x="62602" y="805318"/>
                  <a:pt x="57814" y="783772"/>
                </a:cubicBezTo>
                <a:cubicBezTo>
                  <a:pt x="55325" y="772570"/>
                  <a:pt x="46049" y="762555"/>
                  <a:pt x="46929" y="751114"/>
                </a:cubicBezTo>
                <a:cubicBezTo>
                  <a:pt x="54336" y="654821"/>
                  <a:pt x="54159" y="664068"/>
                  <a:pt x="90472" y="609600"/>
                </a:cubicBezTo>
                <a:cubicBezTo>
                  <a:pt x="94100" y="598714"/>
                  <a:pt x="101357" y="588417"/>
                  <a:pt x="101357" y="576943"/>
                </a:cubicBezTo>
                <a:cubicBezTo>
                  <a:pt x="101357" y="569136"/>
                  <a:pt x="88177" y="504175"/>
                  <a:pt x="79586" y="489857"/>
                </a:cubicBezTo>
                <a:cubicBezTo>
                  <a:pt x="74305" y="481056"/>
                  <a:pt x="65071" y="475343"/>
                  <a:pt x="57814" y="468086"/>
                </a:cubicBezTo>
                <a:cubicBezTo>
                  <a:pt x="32798" y="393035"/>
                  <a:pt x="52270" y="419000"/>
                  <a:pt x="14272" y="381000"/>
                </a:cubicBezTo>
                <a:cubicBezTo>
                  <a:pt x="-10210" y="307557"/>
                  <a:pt x="1588" y="357242"/>
                  <a:pt x="14272" y="217714"/>
                </a:cubicBezTo>
                <a:cubicBezTo>
                  <a:pt x="17573" y="181397"/>
                  <a:pt x="12695" y="143128"/>
                  <a:pt x="25157" y="108857"/>
                </a:cubicBezTo>
                <a:cubicBezTo>
                  <a:pt x="29078" y="98073"/>
                  <a:pt x="54517" y="108963"/>
                  <a:pt x="57814" y="97972"/>
                </a:cubicBezTo>
                <a:cubicBezTo>
                  <a:pt x="67198" y="66692"/>
                  <a:pt x="57814" y="32657"/>
                  <a:pt x="57814" y="0"/>
                </a:cubicBezTo>
              </a:path>
            </a:pathLst>
          </a:custGeom>
          <a:noFill/>
          <a:ln>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9" name="Freeform 138"/>
          <p:cNvSpPr/>
          <p:nvPr/>
        </p:nvSpPr>
        <p:spPr>
          <a:xfrm>
            <a:off x="8613775" y="4157663"/>
            <a:ext cx="66675" cy="631825"/>
          </a:xfrm>
          <a:custGeom>
            <a:avLst/>
            <a:gdLst>
              <a:gd name="connsiteX0" fmla="*/ 0 w 131309"/>
              <a:gd name="connsiteY0" fmla="*/ 838200 h 838200"/>
              <a:gd name="connsiteX1" fmla="*/ 10886 w 131309"/>
              <a:gd name="connsiteY1" fmla="*/ 598714 h 838200"/>
              <a:gd name="connsiteX2" fmla="*/ 21772 w 131309"/>
              <a:gd name="connsiteY2" fmla="*/ 544285 h 838200"/>
              <a:gd name="connsiteX3" fmla="*/ 54429 w 131309"/>
              <a:gd name="connsiteY3" fmla="*/ 511628 h 838200"/>
              <a:gd name="connsiteX4" fmla="*/ 108857 w 131309"/>
              <a:gd name="connsiteY4" fmla="*/ 446314 h 838200"/>
              <a:gd name="connsiteX5" fmla="*/ 130629 w 131309"/>
              <a:gd name="connsiteY5" fmla="*/ 381000 h 838200"/>
              <a:gd name="connsiteX6" fmla="*/ 97972 w 131309"/>
              <a:gd name="connsiteY6" fmla="*/ 261257 h 838200"/>
              <a:gd name="connsiteX7" fmla="*/ 65315 w 131309"/>
              <a:gd name="connsiteY7" fmla="*/ 217714 h 838200"/>
              <a:gd name="connsiteX8" fmla="*/ 54429 w 131309"/>
              <a:gd name="connsiteY8" fmla="*/ 174171 h 838200"/>
              <a:gd name="connsiteX9" fmla="*/ 43543 w 131309"/>
              <a:gd name="connsiteY9" fmla="*/ 119742 h 838200"/>
              <a:gd name="connsiteX10" fmla="*/ 32657 w 131309"/>
              <a:gd name="connsiteY10" fmla="*/ 87085 h 838200"/>
              <a:gd name="connsiteX11" fmla="*/ 32657 w 131309"/>
              <a:gd name="connsiteY11"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309" h="838200">
                <a:moveTo>
                  <a:pt x="0" y="838200"/>
                </a:moveTo>
                <a:cubicBezTo>
                  <a:pt x="3629" y="758371"/>
                  <a:pt x="4983" y="678407"/>
                  <a:pt x="10886" y="598714"/>
                </a:cubicBezTo>
                <a:cubicBezTo>
                  <a:pt x="12253" y="580262"/>
                  <a:pt x="13498" y="560834"/>
                  <a:pt x="21772" y="544285"/>
                </a:cubicBezTo>
                <a:cubicBezTo>
                  <a:pt x="28657" y="530516"/>
                  <a:pt x="44574" y="523455"/>
                  <a:pt x="54429" y="511628"/>
                </a:cubicBezTo>
                <a:cubicBezTo>
                  <a:pt x="130206" y="420696"/>
                  <a:pt x="13449" y="541722"/>
                  <a:pt x="108857" y="446314"/>
                </a:cubicBezTo>
                <a:cubicBezTo>
                  <a:pt x="116114" y="424543"/>
                  <a:pt x="135130" y="403503"/>
                  <a:pt x="130629" y="381000"/>
                </a:cubicBezTo>
                <a:cubicBezTo>
                  <a:pt x="125365" y="354682"/>
                  <a:pt x="113038" y="281345"/>
                  <a:pt x="97972" y="261257"/>
                </a:cubicBezTo>
                <a:lnTo>
                  <a:pt x="65315" y="217714"/>
                </a:lnTo>
                <a:cubicBezTo>
                  <a:pt x="61686" y="203200"/>
                  <a:pt x="57675" y="188776"/>
                  <a:pt x="54429" y="174171"/>
                </a:cubicBezTo>
                <a:cubicBezTo>
                  <a:pt x="50415" y="156109"/>
                  <a:pt x="48031" y="137692"/>
                  <a:pt x="43543" y="119742"/>
                </a:cubicBezTo>
                <a:cubicBezTo>
                  <a:pt x="40760" y="108610"/>
                  <a:pt x="33696" y="98512"/>
                  <a:pt x="32657" y="87085"/>
                </a:cubicBezTo>
                <a:cubicBezTo>
                  <a:pt x="30029" y="58176"/>
                  <a:pt x="32657" y="29028"/>
                  <a:pt x="32657" y="0"/>
                </a:cubicBezTo>
              </a:path>
            </a:pathLst>
          </a:custGeom>
          <a:noFill/>
          <a:ln>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0" name="Freeform 139"/>
          <p:cNvSpPr/>
          <p:nvPr/>
        </p:nvSpPr>
        <p:spPr>
          <a:xfrm>
            <a:off x="9026525" y="4103688"/>
            <a:ext cx="66675" cy="631825"/>
          </a:xfrm>
          <a:custGeom>
            <a:avLst/>
            <a:gdLst>
              <a:gd name="connsiteX0" fmla="*/ 0 w 131309"/>
              <a:gd name="connsiteY0" fmla="*/ 838200 h 838200"/>
              <a:gd name="connsiteX1" fmla="*/ 10886 w 131309"/>
              <a:gd name="connsiteY1" fmla="*/ 598714 h 838200"/>
              <a:gd name="connsiteX2" fmla="*/ 21772 w 131309"/>
              <a:gd name="connsiteY2" fmla="*/ 544285 h 838200"/>
              <a:gd name="connsiteX3" fmla="*/ 54429 w 131309"/>
              <a:gd name="connsiteY3" fmla="*/ 511628 h 838200"/>
              <a:gd name="connsiteX4" fmla="*/ 108857 w 131309"/>
              <a:gd name="connsiteY4" fmla="*/ 446314 h 838200"/>
              <a:gd name="connsiteX5" fmla="*/ 130629 w 131309"/>
              <a:gd name="connsiteY5" fmla="*/ 381000 h 838200"/>
              <a:gd name="connsiteX6" fmla="*/ 97972 w 131309"/>
              <a:gd name="connsiteY6" fmla="*/ 261257 h 838200"/>
              <a:gd name="connsiteX7" fmla="*/ 65315 w 131309"/>
              <a:gd name="connsiteY7" fmla="*/ 217714 h 838200"/>
              <a:gd name="connsiteX8" fmla="*/ 54429 w 131309"/>
              <a:gd name="connsiteY8" fmla="*/ 174171 h 838200"/>
              <a:gd name="connsiteX9" fmla="*/ 43543 w 131309"/>
              <a:gd name="connsiteY9" fmla="*/ 119742 h 838200"/>
              <a:gd name="connsiteX10" fmla="*/ 32657 w 131309"/>
              <a:gd name="connsiteY10" fmla="*/ 87085 h 838200"/>
              <a:gd name="connsiteX11" fmla="*/ 32657 w 131309"/>
              <a:gd name="connsiteY11"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309" h="838200">
                <a:moveTo>
                  <a:pt x="0" y="838200"/>
                </a:moveTo>
                <a:cubicBezTo>
                  <a:pt x="3629" y="758371"/>
                  <a:pt x="4983" y="678407"/>
                  <a:pt x="10886" y="598714"/>
                </a:cubicBezTo>
                <a:cubicBezTo>
                  <a:pt x="12253" y="580262"/>
                  <a:pt x="13498" y="560834"/>
                  <a:pt x="21772" y="544285"/>
                </a:cubicBezTo>
                <a:cubicBezTo>
                  <a:pt x="28657" y="530516"/>
                  <a:pt x="44574" y="523455"/>
                  <a:pt x="54429" y="511628"/>
                </a:cubicBezTo>
                <a:cubicBezTo>
                  <a:pt x="130206" y="420696"/>
                  <a:pt x="13449" y="541722"/>
                  <a:pt x="108857" y="446314"/>
                </a:cubicBezTo>
                <a:cubicBezTo>
                  <a:pt x="116114" y="424543"/>
                  <a:pt x="135130" y="403503"/>
                  <a:pt x="130629" y="381000"/>
                </a:cubicBezTo>
                <a:cubicBezTo>
                  <a:pt x="125365" y="354682"/>
                  <a:pt x="113038" y="281345"/>
                  <a:pt x="97972" y="261257"/>
                </a:cubicBezTo>
                <a:lnTo>
                  <a:pt x="65315" y="217714"/>
                </a:lnTo>
                <a:cubicBezTo>
                  <a:pt x="61686" y="203200"/>
                  <a:pt x="57675" y="188776"/>
                  <a:pt x="54429" y="174171"/>
                </a:cubicBezTo>
                <a:cubicBezTo>
                  <a:pt x="50415" y="156109"/>
                  <a:pt x="48031" y="137692"/>
                  <a:pt x="43543" y="119742"/>
                </a:cubicBezTo>
                <a:cubicBezTo>
                  <a:pt x="40760" y="108610"/>
                  <a:pt x="33696" y="98512"/>
                  <a:pt x="32657" y="87085"/>
                </a:cubicBezTo>
                <a:cubicBezTo>
                  <a:pt x="30029" y="58176"/>
                  <a:pt x="32657" y="29028"/>
                  <a:pt x="32657" y="0"/>
                </a:cubicBezTo>
              </a:path>
            </a:pathLst>
          </a:custGeom>
          <a:noFill/>
          <a:ln>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1" name="Freeform 140"/>
          <p:cNvSpPr/>
          <p:nvPr/>
        </p:nvSpPr>
        <p:spPr>
          <a:xfrm>
            <a:off x="9178925" y="4103688"/>
            <a:ext cx="66675" cy="631825"/>
          </a:xfrm>
          <a:custGeom>
            <a:avLst/>
            <a:gdLst>
              <a:gd name="connsiteX0" fmla="*/ 0 w 131309"/>
              <a:gd name="connsiteY0" fmla="*/ 838200 h 838200"/>
              <a:gd name="connsiteX1" fmla="*/ 10886 w 131309"/>
              <a:gd name="connsiteY1" fmla="*/ 598714 h 838200"/>
              <a:gd name="connsiteX2" fmla="*/ 21772 w 131309"/>
              <a:gd name="connsiteY2" fmla="*/ 544285 h 838200"/>
              <a:gd name="connsiteX3" fmla="*/ 54429 w 131309"/>
              <a:gd name="connsiteY3" fmla="*/ 511628 h 838200"/>
              <a:gd name="connsiteX4" fmla="*/ 108857 w 131309"/>
              <a:gd name="connsiteY4" fmla="*/ 446314 h 838200"/>
              <a:gd name="connsiteX5" fmla="*/ 130629 w 131309"/>
              <a:gd name="connsiteY5" fmla="*/ 381000 h 838200"/>
              <a:gd name="connsiteX6" fmla="*/ 97972 w 131309"/>
              <a:gd name="connsiteY6" fmla="*/ 261257 h 838200"/>
              <a:gd name="connsiteX7" fmla="*/ 65315 w 131309"/>
              <a:gd name="connsiteY7" fmla="*/ 217714 h 838200"/>
              <a:gd name="connsiteX8" fmla="*/ 54429 w 131309"/>
              <a:gd name="connsiteY8" fmla="*/ 174171 h 838200"/>
              <a:gd name="connsiteX9" fmla="*/ 43543 w 131309"/>
              <a:gd name="connsiteY9" fmla="*/ 119742 h 838200"/>
              <a:gd name="connsiteX10" fmla="*/ 32657 w 131309"/>
              <a:gd name="connsiteY10" fmla="*/ 87085 h 838200"/>
              <a:gd name="connsiteX11" fmla="*/ 32657 w 131309"/>
              <a:gd name="connsiteY11"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309" h="838200">
                <a:moveTo>
                  <a:pt x="0" y="838200"/>
                </a:moveTo>
                <a:cubicBezTo>
                  <a:pt x="3629" y="758371"/>
                  <a:pt x="4983" y="678407"/>
                  <a:pt x="10886" y="598714"/>
                </a:cubicBezTo>
                <a:cubicBezTo>
                  <a:pt x="12253" y="580262"/>
                  <a:pt x="13498" y="560834"/>
                  <a:pt x="21772" y="544285"/>
                </a:cubicBezTo>
                <a:cubicBezTo>
                  <a:pt x="28657" y="530516"/>
                  <a:pt x="44574" y="523455"/>
                  <a:pt x="54429" y="511628"/>
                </a:cubicBezTo>
                <a:cubicBezTo>
                  <a:pt x="130206" y="420696"/>
                  <a:pt x="13449" y="541722"/>
                  <a:pt x="108857" y="446314"/>
                </a:cubicBezTo>
                <a:cubicBezTo>
                  <a:pt x="116114" y="424543"/>
                  <a:pt x="135130" y="403503"/>
                  <a:pt x="130629" y="381000"/>
                </a:cubicBezTo>
                <a:cubicBezTo>
                  <a:pt x="125365" y="354682"/>
                  <a:pt x="113038" y="281345"/>
                  <a:pt x="97972" y="261257"/>
                </a:cubicBezTo>
                <a:lnTo>
                  <a:pt x="65315" y="217714"/>
                </a:lnTo>
                <a:cubicBezTo>
                  <a:pt x="61686" y="203200"/>
                  <a:pt x="57675" y="188776"/>
                  <a:pt x="54429" y="174171"/>
                </a:cubicBezTo>
                <a:cubicBezTo>
                  <a:pt x="50415" y="156109"/>
                  <a:pt x="48031" y="137692"/>
                  <a:pt x="43543" y="119742"/>
                </a:cubicBezTo>
                <a:cubicBezTo>
                  <a:pt x="40760" y="108610"/>
                  <a:pt x="33696" y="98512"/>
                  <a:pt x="32657" y="87085"/>
                </a:cubicBezTo>
                <a:cubicBezTo>
                  <a:pt x="30029" y="58176"/>
                  <a:pt x="32657" y="29028"/>
                  <a:pt x="32657" y="0"/>
                </a:cubicBezTo>
              </a:path>
            </a:pathLst>
          </a:custGeom>
          <a:noFill/>
          <a:ln>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2" name="Freeform 141"/>
          <p:cNvSpPr/>
          <p:nvPr/>
        </p:nvSpPr>
        <p:spPr>
          <a:xfrm>
            <a:off x="9194800" y="4095750"/>
            <a:ext cx="50800" cy="639763"/>
          </a:xfrm>
          <a:custGeom>
            <a:avLst/>
            <a:gdLst>
              <a:gd name="connsiteX0" fmla="*/ 68700 w 101357"/>
              <a:gd name="connsiteY0" fmla="*/ 849086 h 849086"/>
              <a:gd name="connsiteX1" fmla="*/ 57814 w 101357"/>
              <a:gd name="connsiteY1" fmla="*/ 783772 h 849086"/>
              <a:gd name="connsiteX2" fmla="*/ 46929 w 101357"/>
              <a:gd name="connsiteY2" fmla="*/ 751114 h 849086"/>
              <a:gd name="connsiteX3" fmla="*/ 90472 w 101357"/>
              <a:gd name="connsiteY3" fmla="*/ 609600 h 849086"/>
              <a:gd name="connsiteX4" fmla="*/ 101357 w 101357"/>
              <a:gd name="connsiteY4" fmla="*/ 576943 h 849086"/>
              <a:gd name="connsiteX5" fmla="*/ 79586 w 101357"/>
              <a:gd name="connsiteY5" fmla="*/ 489857 h 849086"/>
              <a:gd name="connsiteX6" fmla="*/ 57814 w 101357"/>
              <a:gd name="connsiteY6" fmla="*/ 468086 h 849086"/>
              <a:gd name="connsiteX7" fmla="*/ 14272 w 101357"/>
              <a:gd name="connsiteY7" fmla="*/ 381000 h 849086"/>
              <a:gd name="connsiteX8" fmla="*/ 14272 w 101357"/>
              <a:gd name="connsiteY8" fmla="*/ 217714 h 849086"/>
              <a:gd name="connsiteX9" fmla="*/ 25157 w 101357"/>
              <a:gd name="connsiteY9" fmla="*/ 108857 h 849086"/>
              <a:gd name="connsiteX10" fmla="*/ 57814 w 101357"/>
              <a:gd name="connsiteY10" fmla="*/ 97972 h 849086"/>
              <a:gd name="connsiteX11" fmla="*/ 57814 w 101357"/>
              <a:gd name="connsiteY11" fmla="*/ 0 h 84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357" h="849086">
                <a:moveTo>
                  <a:pt x="68700" y="849086"/>
                </a:moveTo>
                <a:cubicBezTo>
                  <a:pt x="65071" y="827315"/>
                  <a:pt x="62602" y="805318"/>
                  <a:pt x="57814" y="783772"/>
                </a:cubicBezTo>
                <a:cubicBezTo>
                  <a:pt x="55325" y="772570"/>
                  <a:pt x="46049" y="762555"/>
                  <a:pt x="46929" y="751114"/>
                </a:cubicBezTo>
                <a:cubicBezTo>
                  <a:pt x="54336" y="654821"/>
                  <a:pt x="54159" y="664068"/>
                  <a:pt x="90472" y="609600"/>
                </a:cubicBezTo>
                <a:cubicBezTo>
                  <a:pt x="94100" y="598714"/>
                  <a:pt x="101357" y="588417"/>
                  <a:pt x="101357" y="576943"/>
                </a:cubicBezTo>
                <a:cubicBezTo>
                  <a:pt x="101357" y="569136"/>
                  <a:pt x="88177" y="504175"/>
                  <a:pt x="79586" y="489857"/>
                </a:cubicBezTo>
                <a:cubicBezTo>
                  <a:pt x="74305" y="481056"/>
                  <a:pt x="65071" y="475343"/>
                  <a:pt x="57814" y="468086"/>
                </a:cubicBezTo>
                <a:cubicBezTo>
                  <a:pt x="32798" y="393035"/>
                  <a:pt x="52270" y="419000"/>
                  <a:pt x="14272" y="381000"/>
                </a:cubicBezTo>
                <a:cubicBezTo>
                  <a:pt x="-10210" y="307557"/>
                  <a:pt x="1588" y="357242"/>
                  <a:pt x="14272" y="217714"/>
                </a:cubicBezTo>
                <a:cubicBezTo>
                  <a:pt x="17573" y="181397"/>
                  <a:pt x="12695" y="143128"/>
                  <a:pt x="25157" y="108857"/>
                </a:cubicBezTo>
                <a:cubicBezTo>
                  <a:pt x="29078" y="98073"/>
                  <a:pt x="54517" y="108963"/>
                  <a:pt x="57814" y="97972"/>
                </a:cubicBezTo>
                <a:cubicBezTo>
                  <a:pt x="67198" y="66692"/>
                  <a:pt x="57814" y="32657"/>
                  <a:pt x="57814" y="0"/>
                </a:cubicBezTo>
              </a:path>
            </a:pathLst>
          </a:custGeom>
          <a:noFill/>
          <a:ln>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3" name="Freeform 142"/>
          <p:cNvSpPr/>
          <p:nvPr/>
        </p:nvSpPr>
        <p:spPr>
          <a:xfrm>
            <a:off x="8701088" y="4144963"/>
            <a:ext cx="66675" cy="655637"/>
          </a:xfrm>
          <a:custGeom>
            <a:avLst/>
            <a:gdLst>
              <a:gd name="connsiteX0" fmla="*/ 68700 w 101357"/>
              <a:gd name="connsiteY0" fmla="*/ 849086 h 849086"/>
              <a:gd name="connsiteX1" fmla="*/ 57814 w 101357"/>
              <a:gd name="connsiteY1" fmla="*/ 783772 h 849086"/>
              <a:gd name="connsiteX2" fmla="*/ 46929 w 101357"/>
              <a:gd name="connsiteY2" fmla="*/ 751114 h 849086"/>
              <a:gd name="connsiteX3" fmla="*/ 90472 w 101357"/>
              <a:gd name="connsiteY3" fmla="*/ 609600 h 849086"/>
              <a:gd name="connsiteX4" fmla="*/ 101357 w 101357"/>
              <a:gd name="connsiteY4" fmla="*/ 576943 h 849086"/>
              <a:gd name="connsiteX5" fmla="*/ 79586 w 101357"/>
              <a:gd name="connsiteY5" fmla="*/ 489857 h 849086"/>
              <a:gd name="connsiteX6" fmla="*/ 57814 w 101357"/>
              <a:gd name="connsiteY6" fmla="*/ 468086 h 849086"/>
              <a:gd name="connsiteX7" fmla="*/ 14272 w 101357"/>
              <a:gd name="connsiteY7" fmla="*/ 381000 h 849086"/>
              <a:gd name="connsiteX8" fmla="*/ 14272 w 101357"/>
              <a:gd name="connsiteY8" fmla="*/ 217714 h 849086"/>
              <a:gd name="connsiteX9" fmla="*/ 25157 w 101357"/>
              <a:gd name="connsiteY9" fmla="*/ 108857 h 849086"/>
              <a:gd name="connsiteX10" fmla="*/ 57814 w 101357"/>
              <a:gd name="connsiteY10" fmla="*/ 97972 h 849086"/>
              <a:gd name="connsiteX11" fmla="*/ 57814 w 101357"/>
              <a:gd name="connsiteY11" fmla="*/ 0 h 84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357" h="849086">
                <a:moveTo>
                  <a:pt x="68700" y="849086"/>
                </a:moveTo>
                <a:cubicBezTo>
                  <a:pt x="65071" y="827315"/>
                  <a:pt x="62602" y="805318"/>
                  <a:pt x="57814" y="783772"/>
                </a:cubicBezTo>
                <a:cubicBezTo>
                  <a:pt x="55325" y="772570"/>
                  <a:pt x="46049" y="762555"/>
                  <a:pt x="46929" y="751114"/>
                </a:cubicBezTo>
                <a:cubicBezTo>
                  <a:pt x="54336" y="654821"/>
                  <a:pt x="54159" y="664068"/>
                  <a:pt x="90472" y="609600"/>
                </a:cubicBezTo>
                <a:cubicBezTo>
                  <a:pt x="94100" y="598714"/>
                  <a:pt x="101357" y="588417"/>
                  <a:pt x="101357" y="576943"/>
                </a:cubicBezTo>
                <a:cubicBezTo>
                  <a:pt x="101357" y="569136"/>
                  <a:pt x="88177" y="504175"/>
                  <a:pt x="79586" y="489857"/>
                </a:cubicBezTo>
                <a:cubicBezTo>
                  <a:pt x="74305" y="481056"/>
                  <a:pt x="65071" y="475343"/>
                  <a:pt x="57814" y="468086"/>
                </a:cubicBezTo>
                <a:cubicBezTo>
                  <a:pt x="32798" y="393035"/>
                  <a:pt x="52270" y="419000"/>
                  <a:pt x="14272" y="381000"/>
                </a:cubicBezTo>
                <a:cubicBezTo>
                  <a:pt x="-10210" y="307557"/>
                  <a:pt x="1588" y="357242"/>
                  <a:pt x="14272" y="217714"/>
                </a:cubicBezTo>
                <a:cubicBezTo>
                  <a:pt x="17573" y="181397"/>
                  <a:pt x="12695" y="143128"/>
                  <a:pt x="25157" y="108857"/>
                </a:cubicBezTo>
                <a:cubicBezTo>
                  <a:pt x="29078" y="98073"/>
                  <a:pt x="54517" y="108963"/>
                  <a:pt x="57814" y="97972"/>
                </a:cubicBezTo>
                <a:cubicBezTo>
                  <a:pt x="67198" y="66692"/>
                  <a:pt x="57814" y="32657"/>
                  <a:pt x="57814" y="0"/>
                </a:cubicBezTo>
              </a:path>
            </a:pathLst>
          </a:custGeom>
          <a:noFill/>
          <a:ln>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4" name="Freeform 143"/>
          <p:cNvSpPr/>
          <p:nvPr/>
        </p:nvSpPr>
        <p:spPr>
          <a:xfrm>
            <a:off x="6748463" y="4106863"/>
            <a:ext cx="425450" cy="106362"/>
          </a:xfrm>
          <a:custGeom>
            <a:avLst/>
            <a:gdLst>
              <a:gd name="connsiteX0" fmla="*/ 68 w 424611"/>
              <a:gd name="connsiteY0" fmla="*/ 7932 h 105963"/>
              <a:gd name="connsiteX1" fmla="*/ 54496 w 424611"/>
              <a:gd name="connsiteY1" fmla="*/ 51475 h 105963"/>
              <a:gd name="connsiteX2" fmla="*/ 130696 w 424611"/>
              <a:gd name="connsiteY2" fmla="*/ 62361 h 105963"/>
              <a:gd name="connsiteX3" fmla="*/ 163354 w 424611"/>
              <a:gd name="connsiteY3" fmla="*/ 73246 h 105963"/>
              <a:gd name="connsiteX4" fmla="*/ 196011 w 424611"/>
              <a:gd name="connsiteY4" fmla="*/ 95018 h 105963"/>
              <a:gd name="connsiteX5" fmla="*/ 315754 w 424611"/>
              <a:gd name="connsiteY5" fmla="*/ 95018 h 105963"/>
              <a:gd name="connsiteX6" fmla="*/ 348411 w 424611"/>
              <a:gd name="connsiteY6" fmla="*/ 84132 h 105963"/>
              <a:gd name="connsiteX7" fmla="*/ 424611 w 424611"/>
              <a:gd name="connsiteY7" fmla="*/ 51475 h 105963"/>
              <a:gd name="connsiteX8" fmla="*/ 402839 w 424611"/>
              <a:gd name="connsiteY8" fmla="*/ 18818 h 105963"/>
              <a:gd name="connsiteX9" fmla="*/ 326639 w 424611"/>
              <a:gd name="connsiteY9" fmla="*/ 29703 h 105963"/>
              <a:gd name="connsiteX10" fmla="*/ 239554 w 424611"/>
              <a:gd name="connsiteY10" fmla="*/ 18818 h 105963"/>
              <a:gd name="connsiteX11" fmla="*/ 65382 w 424611"/>
              <a:gd name="connsiteY11" fmla="*/ 7932 h 105963"/>
              <a:gd name="connsiteX12" fmla="*/ 68 w 424611"/>
              <a:gd name="connsiteY12" fmla="*/ 7932 h 10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11" h="105963">
                <a:moveTo>
                  <a:pt x="68" y="7932"/>
                </a:moveTo>
                <a:cubicBezTo>
                  <a:pt x="-1746" y="15189"/>
                  <a:pt x="33049" y="42539"/>
                  <a:pt x="54496" y="51475"/>
                </a:cubicBezTo>
                <a:cubicBezTo>
                  <a:pt x="78180" y="61344"/>
                  <a:pt x="105536" y="57329"/>
                  <a:pt x="130696" y="62361"/>
                </a:cubicBezTo>
                <a:cubicBezTo>
                  <a:pt x="141948" y="64611"/>
                  <a:pt x="152468" y="69618"/>
                  <a:pt x="163354" y="73246"/>
                </a:cubicBezTo>
                <a:cubicBezTo>
                  <a:pt x="174240" y="80503"/>
                  <a:pt x="183986" y="89864"/>
                  <a:pt x="196011" y="95018"/>
                </a:cubicBezTo>
                <a:cubicBezTo>
                  <a:pt x="243058" y="115181"/>
                  <a:pt x="261424" y="102779"/>
                  <a:pt x="315754" y="95018"/>
                </a:cubicBezTo>
                <a:cubicBezTo>
                  <a:pt x="326640" y="91389"/>
                  <a:pt x="337864" y="88652"/>
                  <a:pt x="348411" y="84132"/>
                </a:cubicBezTo>
                <a:cubicBezTo>
                  <a:pt x="442572" y="43778"/>
                  <a:pt x="348025" y="77005"/>
                  <a:pt x="424611" y="51475"/>
                </a:cubicBezTo>
                <a:cubicBezTo>
                  <a:pt x="417354" y="40589"/>
                  <a:pt x="415611" y="21656"/>
                  <a:pt x="402839" y="18818"/>
                </a:cubicBezTo>
                <a:cubicBezTo>
                  <a:pt x="377792" y="13252"/>
                  <a:pt x="352297" y="29703"/>
                  <a:pt x="326639" y="29703"/>
                </a:cubicBezTo>
                <a:cubicBezTo>
                  <a:pt x="297385" y="29703"/>
                  <a:pt x="268707" y="21247"/>
                  <a:pt x="239554" y="18818"/>
                </a:cubicBezTo>
                <a:cubicBezTo>
                  <a:pt x="181584" y="13987"/>
                  <a:pt x="123439" y="11561"/>
                  <a:pt x="65382" y="7932"/>
                </a:cubicBezTo>
                <a:cubicBezTo>
                  <a:pt x="25028" y="-5520"/>
                  <a:pt x="1882" y="675"/>
                  <a:pt x="68" y="7932"/>
                </a:cubicBezTo>
                <a:close/>
              </a:path>
            </a:pathLst>
          </a:custGeom>
          <a:solidFill>
            <a:srgbClr val="00B050"/>
          </a:solidFill>
          <a:ln w="9525">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5" name="Freeform 144"/>
          <p:cNvSpPr/>
          <p:nvPr/>
        </p:nvSpPr>
        <p:spPr>
          <a:xfrm rot="20892709">
            <a:off x="7070725" y="4051300"/>
            <a:ext cx="425450" cy="106363"/>
          </a:xfrm>
          <a:custGeom>
            <a:avLst/>
            <a:gdLst>
              <a:gd name="connsiteX0" fmla="*/ 68 w 424611"/>
              <a:gd name="connsiteY0" fmla="*/ 7932 h 105963"/>
              <a:gd name="connsiteX1" fmla="*/ 54496 w 424611"/>
              <a:gd name="connsiteY1" fmla="*/ 51475 h 105963"/>
              <a:gd name="connsiteX2" fmla="*/ 130696 w 424611"/>
              <a:gd name="connsiteY2" fmla="*/ 62361 h 105963"/>
              <a:gd name="connsiteX3" fmla="*/ 163354 w 424611"/>
              <a:gd name="connsiteY3" fmla="*/ 73246 h 105963"/>
              <a:gd name="connsiteX4" fmla="*/ 196011 w 424611"/>
              <a:gd name="connsiteY4" fmla="*/ 95018 h 105963"/>
              <a:gd name="connsiteX5" fmla="*/ 315754 w 424611"/>
              <a:gd name="connsiteY5" fmla="*/ 95018 h 105963"/>
              <a:gd name="connsiteX6" fmla="*/ 348411 w 424611"/>
              <a:gd name="connsiteY6" fmla="*/ 84132 h 105963"/>
              <a:gd name="connsiteX7" fmla="*/ 424611 w 424611"/>
              <a:gd name="connsiteY7" fmla="*/ 51475 h 105963"/>
              <a:gd name="connsiteX8" fmla="*/ 402839 w 424611"/>
              <a:gd name="connsiteY8" fmla="*/ 18818 h 105963"/>
              <a:gd name="connsiteX9" fmla="*/ 326639 w 424611"/>
              <a:gd name="connsiteY9" fmla="*/ 29703 h 105963"/>
              <a:gd name="connsiteX10" fmla="*/ 239554 w 424611"/>
              <a:gd name="connsiteY10" fmla="*/ 18818 h 105963"/>
              <a:gd name="connsiteX11" fmla="*/ 65382 w 424611"/>
              <a:gd name="connsiteY11" fmla="*/ 7932 h 105963"/>
              <a:gd name="connsiteX12" fmla="*/ 68 w 424611"/>
              <a:gd name="connsiteY12" fmla="*/ 7932 h 10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11" h="105963">
                <a:moveTo>
                  <a:pt x="68" y="7932"/>
                </a:moveTo>
                <a:cubicBezTo>
                  <a:pt x="-1746" y="15189"/>
                  <a:pt x="33049" y="42539"/>
                  <a:pt x="54496" y="51475"/>
                </a:cubicBezTo>
                <a:cubicBezTo>
                  <a:pt x="78180" y="61344"/>
                  <a:pt x="105536" y="57329"/>
                  <a:pt x="130696" y="62361"/>
                </a:cubicBezTo>
                <a:cubicBezTo>
                  <a:pt x="141948" y="64611"/>
                  <a:pt x="152468" y="69618"/>
                  <a:pt x="163354" y="73246"/>
                </a:cubicBezTo>
                <a:cubicBezTo>
                  <a:pt x="174240" y="80503"/>
                  <a:pt x="183986" y="89864"/>
                  <a:pt x="196011" y="95018"/>
                </a:cubicBezTo>
                <a:cubicBezTo>
                  <a:pt x="243058" y="115181"/>
                  <a:pt x="261424" y="102779"/>
                  <a:pt x="315754" y="95018"/>
                </a:cubicBezTo>
                <a:cubicBezTo>
                  <a:pt x="326640" y="91389"/>
                  <a:pt x="337864" y="88652"/>
                  <a:pt x="348411" y="84132"/>
                </a:cubicBezTo>
                <a:cubicBezTo>
                  <a:pt x="442572" y="43778"/>
                  <a:pt x="348025" y="77005"/>
                  <a:pt x="424611" y="51475"/>
                </a:cubicBezTo>
                <a:cubicBezTo>
                  <a:pt x="417354" y="40589"/>
                  <a:pt x="415611" y="21656"/>
                  <a:pt x="402839" y="18818"/>
                </a:cubicBezTo>
                <a:cubicBezTo>
                  <a:pt x="377792" y="13252"/>
                  <a:pt x="352297" y="29703"/>
                  <a:pt x="326639" y="29703"/>
                </a:cubicBezTo>
                <a:cubicBezTo>
                  <a:pt x="297385" y="29703"/>
                  <a:pt x="268707" y="21247"/>
                  <a:pt x="239554" y="18818"/>
                </a:cubicBezTo>
                <a:cubicBezTo>
                  <a:pt x="181584" y="13987"/>
                  <a:pt x="123439" y="11561"/>
                  <a:pt x="65382" y="7932"/>
                </a:cubicBezTo>
                <a:cubicBezTo>
                  <a:pt x="25028" y="-5520"/>
                  <a:pt x="1882" y="675"/>
                  <a:pt x="68" y="7932"/>
                </a:cubicBezTo>
                <a:close/>
              </a:path>
            </a:pathLst>
          </a:custGeom>
          <a:solidFill>
            <a:srgbClr val="00B050"/>
          </a:solidFill>
          <a:ln w="9525">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6" name="Freeform 145"/>
          <p:cNvSpPr/>
          <p:nvPr/>
        </p:nvSpPr>
        <p:spPr>
          <a:xfrm rot="335917">
            <a:off x="7505700" y="4094163"/>
            <a:ext cx="423863" cy="106362"/>
          </a:xfrm>
          <a:custGeom>
            <a:avLst/>
            <a:gdLst>
              <a:gd name="connsiteX0" fmla="*/ 68 w 424611"/>
              <a:gd name="connsiteY0" fmla="*/ 7932 h 105963"/>
              <a:gd name="connsiteX1" fmla="*/ 54496 w 424611"/>
              <a:gd name="connsiteY1" fmla="*/ 51475 h 105963"/>
              <a:gd name="connsiteX2" fmla="*/ 130696 w 424611"/>
              <a:gd name="connsiteY2" fmla="*/ 62361 h 105963"/>
              <a:gd name="connsiteX3" fmla="*/ 163354 w 424611"/>
              <a:gd name="connsiteY3" fmla="*/ 73246 h 105963"/>
              <a:gd name="connsiteX4" fmla="*/ 196011 w 424611"/>
              <a:gd name="connsiteY4" fmla="*/ 95018 h 105963"/>
              <a:gd name="connsiteX5" fmla="*/ 315754 w 424611"/>
              <a:gd name="connsiteY5" fmla="*/ 95018 h 105963"/>
              <a:gd name="connsiteX6" fmla="*/ 348411 w 424611"/>
              <a:gd name="connsiteY6" fmla="*/ 84132 h 105963"/>
              <a:gd name="connsiteX7" fmla="*/ 424611 w 424611"/>
              <a:gd name="connsiteY7" fmla="*/ 51475 h 105963"/>
              <a:gd name="connsiteX8" fmla="*/ 402839 w 424611"/>
              <a:gd name="connsiteY8" fmla="*/ 18818 h 105963"/>
              <a:gd name="connsiteX9" fmla="*/ 326639 w 424611"/>
              <a:gd name="connsiteY9" fmla="*/ 29703 h 105963"/>
              <a:gd name="connsiteX10" fmla="*/ 239554 w 424611"/>
              <a:gd name="connsiteY10" fmla="*/ 18818 h 105963"/>
              <a:gd name="connsiteX11" fmla="*/ 65382 w 424611"/>
              <a:gd name="connsiteY11" fmla="*/ 7932 h 105963"/>
              <a:gd name="connsiteX12" fmla="*/ 68 w 424611"/>
              <a:gd name="connsiteY12" fmla="*/ 7932 h 10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11" h="105963">
                <a:moveTo>
                  <a:pt x="68" y="7932"/>
                </a:moveTo>
                <a:cubicBezTo>
                  <a:pt x="-1746" y="15189"/>
                  <a:pt x="33049" y="42539"/>
                  <a:pt x="54496" y="51475"/>
                </a:cubicBezTo>
                <a:cubicBezTo>
                  <a:pt x="78180" y="61344"/>
                  <a:pt x="105536" y="57329"/>
                  <a:pt x="130696" y="62361"/>
                </a:cubicBezTo>
                <a:cubicBezTo>
                  <a:pt x="141948" y="64611"/>
                  <a:pt x="152468" y="69618"/>
                  <a:pt x="163354" y="73246"/>
                </a:cubicBezTo>
                <a:cubicBezTo>
                  <a:pt x="174240" y="80503"/>
                  <a:pt x="183986" y="89864"/>
                  <a:pt x="196011" y="95018"/>
                </a:cubicBezTo>
                <a:cubicBezTo>
                  <a:pt x="243058" y="115181"/>
                  <a:pt x="261424" y="102779"/>
                  <a:pt x="315754" y="95018"/>
                </a:cubicBezTo>
                <a:cubicBezTo>
                  <a:pt x="326640" y="91389"/>
                  <a:pt x="337864" y="88652"/>
                  <a:pt x="348411" y="84132"/>
                </a:cubicBezTo>
                <a:cubicBezTo>
                  <a:pt x="442572" y="43778"/>
                  <a:pt x="348025" y="77005"/>
                  <a:pt x="424611" y="51475"/>
                </a:cubicBezTo>
                <a:cubicBezTo>
                  <a:pt x="417354" y="40589"/>
                  <a:pt x="415611" y="21656"/>
                  <a:pt x="402839" y="18818"/>
                </a:cubicBezTo>
                <a:cubicBezTo>
                  <a:pt x="377792" y="13252"/>
                  <a:pt x="352297" y="29703"/>
                  <a:pt x="326639" y="29703"/>
                </a:cubicBezTo>
                <a:cubicBezTo>
                  <a:pt x="297385" y="29703"/>
                  <a:pt x="268707" y="21247"/>
                  <a:pt x="239554" y="18818"/>
                </a:cubicBezTo>
                <a:cubicBezTo>
                  <a:pt x="181584" y="13987"/>
                  <a:pt x="123439" y="11561"/>
                  <a:pt x="65382" y="7932"/>
                </a:cubicBezTo>
                <a:cubicBezTo>
                  <a:pt x="25028" y="-5520"/>
                  <a:pt x="1882" y="675"/>
                  <a:pt x="68" y="7932"/>
                </a:cubicBezTo>
                <a:close/>
              </a:path>
            </a:pathLst>
          </a:custGeom>
          <a:solidFill>
            <a:srgbClr val="00B050"/>
          </a:solidFill>
          <a:ln w="9525">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7" name="Freeform 146"/>
          <p:cNvSpPr/>
          <p:nvPr/>
        </p:nvSpPr>
        <p:spPr>
          <a:xfrm rot="335917">
            <a:off x="8185150" y="4094163"/>
            <a:ext cx="425450" cy="106362"/>
          </a:xfrm>
          <a:custGeom>
            <a:avLst/>
            <a:gdLst>
              <a:gd name="connsiteX0" fmla="*/ 68 w 424611"/>
              <a:gd name="connsiteY0" fmla="*/ 7932 h 105963"/>
              <a:gd name="connsiteX1" fmla="*/ 54496 w 424611"/>
              <a:gd name="connsiteY1" fmla="*/ 51475 h 105963"/>
              <a:gd name="connsiteX2" fmla="*/ 130696 w 424611"/>
              <a:gd name="connsiteY2" fmla="*/ 62361 h 105963"/>
              <a:gd name="connsiteX3" fmla="*/ 163354 w 424611"/>
              <a:gd name="connsiteY3" fmla="*/ 73246 h 105963"/>
              <a:gd name="connsiteX4" fmla="*/ 196011 w 424611"/>
              <a:gd name="connsiteY4" fmla="*/ 95018 h 105963"/>
              <a:gd name="connsiteX5" fmla="*/ 315754 w 424611"/>
              <a:gd name="connsiteY5" fmla="*/ 95018 h 105963"/>
              <a:gd name="connsiteX6" fmla="*/ 348411 w 424611"/>
              <a:gd name="connsiteY6" fmla="*/ 84132 h 105963"/>
              <a:gd name="connsiteX7" fmla="*/ 424611 w 424611"/>
              <a:gd name="connsiteY7" fmla="*/ 51475 h 105963"/>
              <a:gd name="connsiteX8" fmla="*/ 402839 w 424611"/>
              <a:gd name="connsiteY8" fmla="*/ 18818 h 105963"/>
              <a:gd name="connsiteX9" fmla="*/ 326639 w 424611"/>
              <a:gd name="connsiteY9" fmla="*/ 29703 h 105963"/>
              <a:gd name="connsiteX10" fmla="*/ 239554 w 424611"/>
              <a:gd name="connsiteY10" fmla="*/ 18818 h 105963"/>
              <a:gd name="connsiteX11" fmla="*/ 65382 w 424611"/>
              <a:gd name="connsiteY11" fmla="*/ 7932 h 105963"/>
              <a:gd name="connsiteX12" fmla="*/ 68 w 424611"/>
              <a:gd name="connsiteY12" fmla="*/ 7932 h 10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11" h="105963">
                <a:moveTo>
                  <a:pt x="68" y="7932"/>
                </a:moveTo>
                <a:cubicBezTo>
                  <a:pt x="-1746" y="15189"/>
                  <a:pt x="33049" y="42539"/>
                  <a:pt x="54496" y="51475"/>
                </a:cubicBezTo>
                <a:cubicBezTo>
                  <a:pt x="78180" y="61344"/>
                  <a:pt x="105536" y="57329"/>
                  <a:pt x="130696" y="62361"/>
                </a:cubicBezTo>
                <a:cubicBezTo>
                  <a:pt x="141948" y="64611"/>
                  <a:pt x="152468" y="69618"/>
                  <a:pt x="163354" y="73246"/>
                </a:cubicBezTo>
                <a:cubicBezTo>
                  <a:pt x="174240" y="80503"/>
                  <a:pt x="183986" y="89864"/>
                  <a:pt x="196011" y="95018"/>
                </a:cubicBezTo>
                <a:cubicBezTo>
                  <a:pt x="243058" y="115181"/>
                  <a:pt x="261424" y="102779"/>
                  <a:pt x="315754" y="95018"/>
                </a:cubicBezTo>
                <a:cubicBezTo>
                  <a:pt x="326640" y="91389"/>
                  <a:pt x="337864" y="88652"/>
                  <a:pt x="348411" y="84132"/>
                </a:cubicBezTo>
                <a:cubicBezTo>
                  <a:pt x="442572" y="43778"/>
                  <a:pt x="348025" y="77005"/>
                  <a:pt x="424611" y="51475"/>
                </a:cubicBezTo>
                <a:cubicBezTo>
                  <a:pt x="417354" y="40589"/>
                  <a:pt x="415611" y="21656"/>
                  <a:pt x="402839" y="18818"/>
                </a:cubicBezTo>
                <a:cubicBezTo>
                  <a:pt x="377792" y="13252"/>
                  <a:pt x="352297" y="29703"/>
                  <a:pt x="326639" y="29703"/>
                </a:cubicBezTo>
                <a:cubicBezTo>
                  <a:pt x="297385" y="29703"/>
                  <a:pt x="268707" y="21247"/>
                  <a:pt x="239554" y="18818"/>
                </a:cubicBezTo>
                <a:cubicBezTo>
                  <a:pt x="181584" y="13987"/>
                  <a:pt x="123439" y="11561"/>
                  <a:pt x="65382" y="7932"/>
                </a:cubicBezTo>
                <a:cubicBezTo>
                  <a:pt x="25028" y="-5520"/>
                  <a:pt x="1882" y="675"/>
                  <a:pt x="68" y="7932"/>
                </a:cubicBezTo>
                <a:close/>
              </a:path>
            </a:pathLst>
          </a:custGeom>
          <a:solidFill>
            <a:srgbClr val="00B050"/>
          </a:solidFill>
          <a:ln w="9525">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8" name="Freeform 147"/>
          <p:cNvSpPr/>
          <p:nvPr/>
        </p:nvSpPr>
        <p:spPr>
          <a:xfrm rot="21333825">
            <a:off x="8434388" y="4105275"/>
            <a:ext cx="425450" cy="106363"/>
          </a:xfrm>
          <a:custGeom>
            <a:avLst/>
            <a:gdLst>
              <a:gd name="connsiteX0" fmla="*/ 68 w 424611"/>
              <a:gd name="connsiteY0" fmla="*/ 7932 h 105963"/>
              <a:gd name="connsiteX1" fmla="*/ 54496 w 424611"/>
              <a:gd name="connsiteY1" fmla="*/ 51475 h 105963"/>
              <a:gd name="connsiteX2" fmla="*/ 130696 w 424611"/>
              <a:gd name="connsiteY2" fmla="*/ 62361 h 105963"/>
              <a:gd name="connsiteX3" fmla="*/ 163354 w 424611"/>
              <a:gd name="connsiteY3" fmla="*/ 73246 h 105963"/>
              <a:gd name="connsiteX4" fmla="*/ 196011 w 424611"/>
              <a:gd name="connsiteY4" fmla="*/ 95018 h 105963"/>
              <a:gd name="connsiteX5" fmla="*/ 315754 w 424611"/>
              <a:gd name="connsiteY5" fmla="*/ 95018 h 105963"/>
              <a:gd name="connsiteX6" fmla="*/ 348411 w 424611"/>
              <a:gd name="connsiteY6" fmla="*/ 84132 h 105963"/>
              <a:gd name="connsiteX7" fmla="*/ 424611 w 424611"/>
              <a:gd name="connsiteY7" fmla="*/ 51475 h 105963"/>
              <a:gd name="connsiteX8" fmla="*/ 402839 w 424611"/>
              <a:gd name="connsiteY8" fmla="*/ 18818 h 105963"/>
              <a:gd name="connsiteX9" fmla="*/ 326639 w 424611"/>
              <a:gd name="connsiteY9" fmla="*/ 29703 h 105963"/>
              <a:gd name="connsiteX10" fmla="*/ 239554 w 424611"/>
              <a:gd name="connsiteY10" fmla="*/ 18818 h 105963"/>
              <a:gd name="connsiteX11" fmla="*/ 65382 w 424611"/>
              <a:gd name="connsiteY11" fmla="*/ 7932 h 105963"/>
              <a:gd name="connsiteX12" fmla="*/ 68 w 424611"/>
              <a:gd name="connsiteY12" fmla="*/ 7932 h 10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11" h="105963">
                <a:moveTo>
                  <a:pt x="68" y="7932"/>
                </a:moveTo>
                <a:cubicBezTo>
                  <a:pt x="-1746" y="15189"/>
                  <a:pt x="33049" y="42539"/>
                  <a:pt x="54496" y="51475"/>
                </a:cubicBezTo>
                <a:cubicBezTo>
                  <a:pt x="78180" y="61344"/>
                  <a:pt x="105536" y="57329"/>
                  <a:pt x="130696" y="62361"/>
                </a:cubicBezTo>
                <a:cubicBezTo>
                  <a:pt x="141948" y="64611"/>
                  <a:pt x="152468" y="69618"/>
                  <a:pt x="163354" y="73246"/>
                </a:cubicBezTo>
                <a:cubicBezTo>
                  <a:pt x="174240" y="80503"/>
                  <a:pt x="183986" y="89864"/>
                  <a:pt x="196011" y="95018"/>
                </a:cubicBezTo>
                <a:cubicBezTo>
                  <a:pt x="243058" y="115181"/>
                  <a:pt x="261424" y="102779"/>
                  <a:pt x="315754" y="95018"/>
                </a:cubicBezTo>
                <a:cubicBezTo>
                  <a:pt x="326640" y="91389"/>
                  <a:pt x="337864" y="88652"/>
                  <a:pt x="348411" y="84132"/>
                </a:cubicBezTo>
                <a:cubicBezTo>
                  <a:pt x="442572" y="43778"/>
                  <a:pt x="348025" y="77005"/>
                  <a:pt x="424611" y="51475"/>
                </a:cubicBezTo>
                <a:cubicBezTo>
                  <a:pt x="417354" y="40589"/>
                  <a:pt x="415611" y="21656"/>
                  <a:pt x="402839" y="18818"/>
                </a:cubicBezTo>
                <a:cubicBezTo>
                  <a:pt x="377792" y="13252"/>
                  <a:pt x="352297" y="29703"/>
                  <a:pt x="326639" y="29703"/>
                </a:cubicBezTo>
                <a:cubicBezTo>
                  <a:pt x="297385" y="29703"/>
                  <a:pt x="268707" y="21247"/>
                  <a:pt x="239554" y="18818"/>
                </a:cubicBezTo>
                <a:cubicBezTo>
                  <a:pt x="181584" y="13987"/>
                  <a:pt x="123439" y="11561"/>
                  <a:pt x="65382" y="7932"/>
                </a:cubicBezTo>
                <a:cubicBezTo>
                  <a:pt x="25028" y="-5520"/>
                  <a:pt x="1882" y="675"/>
                  <a:pt x="68" y="7932"/>
                </a:cubicBezTo>
                <a:close/>
              </a:path>
            </a:pathLst>
          </a:custGeom>
          <a:solidFill>
            <a:srgbClr val="00B050"/>
          </a:solidFill>
          <a:ln w="9525">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9" name="Freeform 148"/>
          <p:cNvSpPr/>
          <p:nvPr/>
        </p:nvSpPr>
        <p:spPr>
          <a:xfrm rot="21333825">
            <a:off x="8897938" y="4094163"/>
            <a:ext cx="423862" cy="106362"/>
          </a:xfrm>
          <a:custGeom>
            <a:avLst/>
            <a:gdLst>
              <a:gd name="connsiteX0" fmla="*/ 68 w 424611"/>
              <a:gd name="connsiteY0" fmla="*/ 7932 h 105963"/>
              <a:gd name="connsiteX1" fmla="*/ 54496 w 424611"/>
              <a:gd name="connsiteY1" fmla="*/ 51475 h 105963"/>
              <a:gd name="connsiteX2" fmla="*/ 130696 w 424611"/>
              <a:gd name="connsiteY2" fmla="*/ 62361 h 105963"/>
              <a:gd name="connsiteX3" fmla="*/ 163354 w 424611"/>
              <a:gd name="connsiteY3" fmla="*/ 73246 h 105963"/>
              <a:gd name="connsiteX4" fmla="*/ 196011 w 424611"/>
              <a:gd name="connsiteY4" fmla="*/ 95018 h 105963"/>
              <a:gd name="connsiteX5" fmla="*/ 315754 w 424611"/>
              <a:gd name="connsiteY5" fmla="*/ 95018 h 105963"/>
              <a:gd name="connsiteX6" fmla="*/ 348411 w 424611"/>
              <a:gd name="connsiteY6" fmla="*/ 84132 h 105963"/>
              <a:gd name="connsiteX7" fmla="*/ 424611 w 424611"/>
              <a:gd name="connsiteY7" fmla="*/ 51475 h 105963"/>
              <a:gd name="connsiteX8" fmla="*/ 402839 w 424611"/>
              <a:gd name="connsiteY8" fmla="*/ 18818 h 105963"/>
              <a:gd name="connsiteX9" fmla="*/ 326639 w 424611"/>
              <a:gd name="connsiteY9" fmla="*/ 29703 h 105963"/>
              <a:gd name="connsiteX10" fmla="*/ 239554 w 424611"/>
              <a:gd name="connsiteY10" fmla="*/ 18818 h 105963"/>
              <a:gd name="connsiteX11" fmla="*/ 65382 w 424611"/>
              <a:gd name="connsiteY11" fmla="*/ 7932 h 105963"/>
              <a:gd name="connsiteX12" fmla="*/ 68 w 424611"/>
              <a:gd name="connsiteY12" fmla="*/ 7932 h 10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11" h="105963">
                <a:moveTo>
                  <a:pt x="68" y="7932"/>
                </a:moveTo>
                <a:cubicBezTo>
                  <a:pt x="-1746" y="15189"/>
                  <a:pt x="33049" y="42539"/>
                  <a:pt x="54496" y="51475"/>
                </a:cubicBezTo>
                <a:cubicBezTo>
                  <a:pt x="78180" y="61344"/>
                  <a:pt x="105536" y="57329"/>
                  <a:pt x="130696" y="62361"/>
                </a:cubicBezTo>
                <a:cubicBezTo>
                  <a:pt x="141948" y="64611"/>
                  <a:pt x="152468" y="69618"/>
                  <a:pt x="163354" y="73246"/>
                </a:cubicBezTo>
                <a:cubicBezTo>
                  <a:pt x="174240" y="80503"/>
                  <a:pt x="183986" y="89864"/>
                  <a:pt x="196011" y="95018"/>
                </a:cubicBezTo>
                <a:cubicBezTo>
                  <a:pt x="243058" y="115181"/>
                  <a:pt x="261424" y="102779"/>
                  <a:pt x="315754" y="95018"/>
                </a:cubicBezTo>
                <a:cubicBezTo>
                  <a:pt x="326640" y="91389"/>
                  <a:pt x="337864" y="88652"/>
                  <a:pt x="348411" y="84132"/>
                </a:cubicBezTo>
                <a:cubicBezTo>
                  <a:pt x="442572" y="43778"/>
                  <a:pt x="348025" y="77005"/>
                  <a:pt x="424611" y="51475"/>
                </a:cubicBezTo>
                <a:cubicBezTo>
                  <a:pt x="417354" y="40589"/>
                  <a:pt x="415611" y="21656"/>
                  <a:pt x="402839" y="18818"/>
                </a:cubicBezTo>
                <a:cubicBezTo>
                  <a:pt x="377792" y="13252"/>
                  <a:pt x="352297" y="29703"/>
                  <a:pt x="326639" y="29703"/>
                </a:cubicBezTo>
                <a:cubicBezTo>
                  <a:pt x="297385" y="29703"/>
                  <a:pt x="268707" y="21247"/>
                  <a:pt x="239554" y="18818"/>
                </a:cubicBezTo>
                <a:cubicBezTo>
                  <a:pt x="181584" y="13987"/>
                  <a:pt x="123439" y="11561"/>
                  <a:pt x="65382" y="7932"/>
                </a:cubicBezTo>
                <a:cubicBezTo>
                  <a:pt x="25028" y="-5520"/>
                  <a:pt x="1882" y="675"/>
                  <a:pt x="68" y="7932"/>
                </a:cubicBezTo>
                <a:close/>
              </a:path>
            </a:pathLst>
          </a:custGeom>
          <a:solidFill>
            <a:srgbClr val="00B050"/>
          </a:solidFill>
          <a:ln w="9525">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0" name="Freeform 149"/>
          <p:cNvSpPr/>
          <p:nvPr/>
        </p:nvSpPr>
        <p:spPr>
          <a:xfrm rot="21333825">
            <a:off x="9031288" y="4076700"/>
            <a:ext cx="423862" cy="106363"/>
          </a:xfrm>
          <a:custGeom>
            <a:avLst/>
            <a:gdLst>
              <a:gd name="connsiteX0" fmla="*/ 68 w 424611"/>
              <a:gd name="connsiteY0" fmla="*/ 7932 h 105963"/>
              <a:gd name="connsiteX1" fmla="*/ 54496 w 424611"/>
              <a:gd name="connsiteY1" fmla="*/ 51475 h 105963"/>
              <a:gd name="connsiteX2" fmla="*/ 130696 w 424611"/>
              <a:gd name="connsiteY2" fmla="*/ 62361 h 105963"/>
              <a:gd name="connsiteX3" fmla="*/ 163354 w 424611"/>
              <a:gd name="connsiteY3" fmla="*/ 73246 h 105963"/>
              <a:gd name="connsiteX4" fmla="*/ 196011 w 424611"/>
              <a:gd name="connsiteY4" fmla="*/ 95018 h 105963"/>
              <a:gd name="connsiteX5" fmla="*/ 315754 w 424611"/>
              <a:gd name="connsiteY5" fmla="*/ 95018 h 105963"/>
              <a:gd name="connsiteX6" fmla="*/ 348411 w 424611"/>
              <a:gd name="connsiteY6" fmla="*/ 84132 h 105963"/>
              <a:gd name="connsiteX7" fmla="*/ 424611 w 424611"/>
              <a:gd name="connsiteY7" fmla="*/ 51475 h 105963"/>
              <a:gd name="connsiteX8" fmla="*/ 402839 w 424611"/>
              <a:gd name="connsiteY8" fmla="*/ 18818 h 105963"/>
              <a:gd name="connsiteX9" fmla="*/ 326639 w 424611"/>
              <a:gd name="connsiteY9" fmla="*/ 29703 h 105963"/>
              <a:gd name="connsiteX10" fmla="*/ 239554 w 424611"/>
              <a:gd name="connsiteY10" fmla="*/ 18818 h 105963"/>
              <a:gd name="connsiteX11" fmla="*/ 65382 w 424611"/>
              <a:gd name="connsiteY11" fmla="*/ 7932 h 105963"/>
              <a:gd name="connsiteX12" fmla="*/ 68 w 424611"/>
              <a:gd name="connsiteY12" fmla="*/ 7932 h 10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11" h="105963">
                <a:moveTo>
                  <a:pt x="68" y="7932"/>
                </a:moveTo>
                <a:cubicBezTo>
                  <a:pt x="-1746" y="15189"/>
                  <a:pt x="33049" y="42539"/>
                  <a:pt x="54496" y="51475"/>
                </a:cubicBezTo>
                <a:cubicBezTo>
                  <a:pt x="78180" y="61344"/>
                  <a:pt x="105536" y="57329"/>
                  <a:pt x="130696" y="62361"/>
                </a:cubicBezTo>
                <a:cubicBezTo>
                  <a:pt x="141948" y="64611"/>
                  <a:pt x="152468" y="69618"/>
                  <a:pt x="163354" y="73246"/>
                </a:cubicBezTo>
                <a:cubicBezTo>
                  <a:pt x="174240" y="80503"/>
                  <a:pt x="183986" y="89864"/>
                  <a:pt x="196011" y="95018"/>
                </a:cubicBezTo>
                <a:cubicBezTo>
                  <a:pt x="243058" y="115181"/>
                  <a:pt x="261424" y="102779"/>
                  <a:pt x="315754" y="95018"/>
                </a:cubicBezTo>
                <a:cubicBezTo>
                  <a:pt x="326640" y="91389"/>
                  <a:pt x="337864" y="88652"/>
                  <a:pt x="348411" y="84132"/>
                </a:cubicBezTo>
                <a:cubicBezTo>
                  <a:pt x="442572" y="43778"/>
                  <a:pt x="348025" y="77005"/>
                  <a:pt x="424611" y="51475"/>
                </a:cubicBezTo>
                <a:cubicBezTo>
                  <a:pt x="417354" y="40589"/>
                  <a:pt x="415611" y="21656"/>
                  <a:pt x="402839" y="18818"/>
                </a:cubicBezTo>
                <a:cubicBezTo>
                  <a:pt x="377792" y="13252"/>
                  <a:pt x="352297" y="29703"/>
                  <a:pt x="326639" y="29703"/>
                </a:cubicBezTo>
                <a:cubicBezTo>
                  <a:pt x="297385" y="29703"/>
                  <a:pt x="268707" y="21247"/>
                  <a:pt x="239554" y="18818"/>
                </a:cubicBezTo>
                <a:cubicBezTo>
                  <a:pt x="181584" y="13987"/>
                  <a:pt x="123439" y="11561"/>
                  <a:pt x="65382" y="7932"/>
                </a:cubicBezTo>
                <a:cubicBezTo>
                  <a:pt x="25028" y="-5520"/>
                  <a:pt x="1882" y="675"/>
                  <a:pt x="68" y="7932"/>
                </a:cubicBezTo>
                <a:close/>
              </a:path>
            </a:pathLst>
          </a:custGeom>
          <a:solidFill>
            <a:srgbClr val="00B050"/>
          </a:solidFill>
          <a:ln w="9525">
            <a:solidFill>
              <a:srgbClr val="028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1" name="Freeform 150"/>
          <p:cNvSpPr/>
          <p:nvPr/>
        </p:nvSpPr>
        <p:spPr>
          <a:xfrm>
            <a:off x="0" y="3573463"/>
            <a:ext cx="9326563" cy="3436937"/>
          </a:xfrm>
          <a:custGeom>
            <a:avLst/>
            <a:gdLst>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2026508 w 6166022"/>
              <a:gd name="connsiteY14" fmla="*/ 790832 h 1322173"/>
              <a:gd name="connsiteX15" fmla="*/ 2125362 w 6166022"/>
              <a:gd name="connsiteY15" fmla="*/ 790832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594919 w 6166022"/>
              <a:gd name="connsiteY20" fmla="*/ 790832 h 1322173"/>
              <a:gd name="connsiteX21" fmla="*/ 2718486 w 6166022"/>
              <a:gd name="connsiteY21" fmla="*/ 790832 h 1322173"/>
              <a:gd name="connsiteX22" fmla="*/ 2842054 w 6166022"/>
              <a:gd name="connsiteY22" fmla="*/ 790832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336324 w 6166022"/>
              <a:gd name="connsiteY26" fmla="*/ 1062681 h 1322173"/>
              <a:gd name="connsiteX27" fmla="*/ 3472249 w 6166022"/>
              <a:gd name="connsiteY27" fmla="*/ 1050324 h 1322173"/>
              <a:gd name="connsiteX28" fmla="*/ 3571103 w 6166022"/>
              <a:gd name="connsiteY28" fmla="*/ 976184 h 1322173"/>
              <a:gd name="connsiteX29" fmla="*/ 3632886 w 6166022"/>
              <a:gd name="connsiteY29" fmla="*/ 902043 h 1322173"/>
              <a:gd name="connsiteX30" fmla="*/ 3818238 w 6166022"/>
              <a:gd name="connsiteY30" fmla="*/ 864973 h 1322173"/>
              <a:gd name="connsiteX31" fmla="*/ 3991232 w 6166022"/>
              <a:gd name="connsiteY31" fmla="*/ 877330 h 1322173"/>
              <a:gd name="connsiteX32" fmla="*/ 4324865 w 6166022"/>
              <a:gd name="connsiteY32" fmla="*/ 914400 h 1322173"/>
              <a:gd name="connsiteX33" fmla="*/ 4547286 w 6166022"/>
              <a:gd name="connsiteY33" fmla="*/ 926757 h 1322173"/>
              <a:gd name="connsiteX34" fmla="*/ 4831492 w 6166022"/>
              <a:gd name="connsiteY34" fmla="*/ 926757 h 1322173"/>
              <a:gd name="connsiteX35" fmla="*/ 5041557 w 6166022"/>
              <a:gd name="connsiteY35" fmla="*/ 852616 h 1322173"/>
              <a:gd name="connsiteX36" fmla="*/ 5276335 w 6166022"/>
              <a:gd name="connsiteY36" fmla="*/ 778476 h 1322173"/>
              <a:gd name="connsiteX37" fmla="*/ 5449330 w 6166022"/>
              <a:gd name="connsiteY37" fmla="*/ 790832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2026508 w 6166022"/>
              <a:gd name="connsiteY14" fmla="*/ 790832 h 1322173"/>
              <a:gd name="connsiteX15" fmla="*/ 2125362 w 6166022"/>
              <a:gd name="connsiteY15" fmla="*/ 790832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594919 w 6166022"/>
              <a:gd name="connsiteY20" fmla="*/ 790832 h 1322173"/>
              <a:gd name="connsiteX21" fmla="*/ 2718486 w 6166022"/>
              <a:gd name="connsiteY21" fmla="*/ 790832 h 1322173"/>
              <a:gd name="connsiteX22" fmla="*/ 2842054 w 6166022"/>
              <a:gd name="connsiteY22" fmla="*/ 790832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72249 w 6166022"/>
              <a:gd name="connsiteY27" fmla="*/ 1050324 h 1322173"/>
              <a:gd name="connsiteX28" fmla="*/ 3571103 w 6166022"/>
              <a:gd name="connsiteY28" fmla="*/ 976184 h 1322173"/>
              <a:gd name="connsiteX29" fmla="*/ 3632886 w 6166022"/>
              <a:gd name="connsiteY29" fmla="*/ 902043 h 1322173"/>
              <a:gd name="connsiteX30" fmla="*/ 3818238 w 6166022"/>
              <a:gd name="connsiteY30" fmla="*/ 864973 h 1322173"/>
              <a:gd name="connsiteX31" fmla="*/ 3991232 w 6166022"/>
              <a:gd name="connsiteY31" fmla="*/ 877330 h 1322173"/>
              <a:gd name="connsiteX32" fmla="*/ 4324865 w 6166022"/>
              <a:gd name="connsiteY32" fmla="*/ 914400 h 1322173"/>
              <a:gd name="connsiteX33" fmla="*/ 4547286 w 6166022"/>
              <a:gd name="connsiteY33" fmla="*/ 926757 h 1322173"/>
              <a:gd name="connsiteX34" fmla="*/ 4831492 w 6166022"/>
              <a:gd name="connsiteY34" fmla="*/ 926757 h 1322173"/>
              <a:gd name="connsiteX35" fmla="*/ 5041557 w 6166022"/>
              <a:gd name="connsiteY35" fmla="*/ 852616 h 1322173"/>
              <a:gd name="connsiteX36" fmla="*/ 5276335 w 6166022"/>
              <a:gd name="connsiteY36" fmla="*/ 778476 h 1322173"/>
              <a:gd name="connsiteX37" fmla="*/ 5449330 w 6166022"/>
              <a:gd name="connsiteY37" fmla="*/ 790832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2026508 w 6166022"/>
              <a:gd name="connsiteY14" fmla="*/ 790832 h 1322173"/>
              <a:gd name="connsiteX15" fmla="*/ 2125362 w 6166022"/>
              <a:gd name="connsiteY15" fmla="*/ 790832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594919 w 6166022"/>
              <a:gd name="connsiteY20" fmla="*/ 790832 h 1322173"/>
              <a:gd name="connsiteX21" fmla="*/ 2718486 w 6166022"/>
              <a:gd name="connsiteY21" fmla="*/ 790832 h 1322173"/>
              <a:gd name="connsiteX22" fmla="*/ 2842054 w 6166022"/>
              <a:gd name="connsiteY22" fmla="*/ 790832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32886 w 6166022"/>
              <a:gd name="connsiteY29" fmla="*/ 902043 h 1322173"/>
              <a:gd name="connsiteX30" fmla="*/ 3818238 w 6166022"/>
              <a:gd name="connsiteY30" fmla="*/ 864973 h 1322173"/>
              <a:gd name="connsiteX31" fmla="*/ 3991232 w 6166022"/>
              <a:gd name="connsiteY31" fmla="*/ 877330 h 1322173"/>
              <a:gd name="connsiteX32" fmla="*/ 4324865 w 6166022"/>
              <a:gd name="connsiteY32" fmla="*/ 914400 h 1322173"/>
              <a:gd name="connsiteX33" fmla="*/ 4547286 w 6166022"/>
              <a:gd name="connsiteY33" fmla="*/ 926757 h 1322173"/>
              <a:gd name="connsiteX34" fmla="*/ 4831492 w 6166022"/>
              <a:gd name="connsiteY34" fmla="*/ 926757 h 1322173"/>
              <a:gd name="connsiteX35" fmla="*/ 5041557 w 6166022"/>
              <a:gd name="connsiteY35" fmla="*/ 852616 h 1322173"/>
              <a:gd name="connsiteX36" fmla="*/ 5276335 w 6166022"/>
              <a:gd name="connsiteY36" fmla="*/ 778476 h 1322173"/>
              <a:gd name="connsiteX37" fmla="*/ 5449330 w 6166022"/>
              <a:gd name="connsiteY37" fmla="*/ 790832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2026508 w 6166022"/>
              <a:gd name="connsiteY14" fmla="*/ 790832 h 1322173"/>
              <a:gd name="connsiteX15" fmla="*/ 2125362 w 6166022"/>
              <a:gd name="connsiteY15" fmla="*/ 790832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594919 w 6166022"/>
              <a:gd name="connsiteY20" fmla="*/ 790832 h 1322173"/>
              <a:gd name="connsiteX21" fmla="*/ 2718486 w 6166022"/>
              <a:gd name="connsiteY21" fmla="*/ 790832 h 1322173"/>
              <a:gd name="connsiteX22" fmla="*/ 2842054 w 6166022"/>
              <a:gd name="connsiteY22" fmla="*/ 790832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18238 w 6166022"/>
              <a:gd name="connsiteY30" fmla="*/ 864973 h 1322173"/>
              <a:gd name="connsiteX31" fmla="*/ 3991232 w 6166022"/>
              <a:gd name="connsiteY31" fmla="*/ 877330 h 1322173"/>
              <a:gd name="connsiteX32" fmla="*/ 4324865 w 6166022"/>
              <a:gd name="connsiteY32" fmla="*/ 914400 h 1322173"/>
              <a:gd name="connsiteX33" fmla="*/ 4547286 w 6166022"/>
              <a:gd name="connsiteY33" fmla="*/ 926757 h 1322173"/>
              <a:gd name="connsiteX34" fmla="*/ 4831492 w 6166022"/>
              <a:gd name="connsiteY34" fmla="*/ 926757 h 1322173"/>
              <a:gd name="connsiteX35" fmla="*/ 5041557 w 6166022"/>
              <a:gd name="connsiteY35" fmla="*/ 852616 h 1322173"/>
              <a:gd name="connsiteX36" fmla="*/ 5276335 w 6166022"/>
              <a:gd name="connsiteY36" fmla="*/ 778476 h 1322173"/>
              <a:gd name="connsiteX37" fmla="*/ 5449330 w 6166022"/>
              <a:gd name="connsiteY37" fmla="*/ 790832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2026508 w 6166022"/>
              <a:gd name="connsiteY14" fmla="*/ 790832 h 1322173"/>
              <a:gd name="connsiteX15" fmla="*/ 2125362 w 6166022"/>
              <a:gd name="connsiteY15" fmla="*/ 790832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594919 w 6166022"/>
              <a:gd name="connsiteY20" fmla="*/ 790832 h 1322173"/>
              <a:gd name="connsiteX21" fmla="*/ 2718486 w 6166022"/>
              <a:gd name="connsiteY21" fmla="*/ 790832 h 1322173"/>
              <a:gd name="connsiteX22" fmla="*/ 2842054 w 6166022"/>
              <a:gd name="connsiteY22" fmla="*/ 790832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729475 h 1322173"/>
              <a:gd name="connsiteX31" fmla="*/ 3991232 w 6166022"/>
              <a:gd name="connsiteY31" fmla="*/ 877330 h 1322173"/>
              <a:gd name="connsiteX32" fmla="*/ 4324865 w 6166022"/>
              <a:gd name="connsiteY32" fmla="*/ 914400 h 1322173"/>
              <a:gd name="connsiteX33" fmla="*/ 4547286 w 6166022"/>
              <a:gd name="connsiteY33" fmla="*/ 926757 h 1322173"/>
              <a:gd name="connsiteX34" fmla="*/ 4831492 w 6166022"/>
              <a:gd name="connsiteY34" fmla="*/ 926757 h 1322173"/>
              <a:gd name="connsiteX35" fmla="*/ 5041557 w 6166022"/>
              <a:gd name="connsiteY35" fmla="*/ 852616 h 1322173"/>
              <a:gd name="connsiteX36" fmla="*/ 5276335 w 6166022"/>
              <a:gd name="connsiteY36" fmla="*/ 778476 h 1322173"/>
              <a:gd name="connsiteX37" fmla="*/ 5449330 w 6166022"/>
              <a:gd name="connsiteY37" fmla="*/ 790832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2026508 w 6166022"/>
              <a:gd name="connsiteY14" fmla="*/ 790832 h 1322173"/>
              <a:gd name="connsiteX15" fmla="*/ 2125362 w 6166022"/>
              <a:gd name="connsiteY15" fmla="*/ 790832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594919 w 6166022"/>
              <a:gd name="connsiteY20" fmla="*/ 790832 h 1322173"/>
              <a:gd name="connsiteX21" fmla="*/ 2718486 w 6166022"/>
              <a:gd name="connsiteY21" fmla="*/ 790832 h 1322173"/>
              <a:gd name="connsiteX22" fmla="*/ 2842054 w 6166022"/>
              <a:gd name="connsiteY22" fmla="*/ 790832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729475 h 1322173"/>
              <a:gd name="connsiteX31" fmla="*/ 4013731 w 6166022"/>
              <a:gd name="connsiteY31" fmla="*/ 683883 h 1322173"/>
              <a:gd name="connsiteX32" fmla="*/ 4324865 w 6166022"/>
              <a:gd name="connsiteY32" fmla="*/ 914400 h 1322173"/>
              <a:gd name="connsiteX33" fmla="*/ 4547286 w 6166022"/>
              <a:gd name="connsiteY33" fmla="*/ 926757 h 1322173"/>
              <a:gd name="connsiteX34" fmla="*/ 4831492 w 6166022"/>
              <a:gd name="connsiteY34" fmla="*/ 926757 h 1322173"/>
              <a:gd name="connsiteX35" fmla="*/ 5041557 w 6166022"/>
              <a:gd name="connsiteY35" fmla="*/ 852616 h 1322173"/>
              <a:gd name="connsiteX36" fmla="*/ 5276335 w 6166022"/>
              <a:gd name="connsiteY36" fmla="*/ 778476 h 1322173"/>
              <a:gd name="connsiteX37" fmla="*/ 5449330 w 6166022"/>
              <a:gd name="connsiteY37" fmla="*/ 790832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2026508 w 6166022"/>
              <a:gd name="connsiteY14" fmla="*/ 790832 h 1322173"/>
              <a:gd name="connsiteX15" fmla="*/ 2125362 w 6166022"/>
              <a:gd name="connsiteY15" fmla="*/ 790832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594919 w 6166022"/>
              <a:gd name="connsiteY20" fmla="*/ 790832 h 1322173"/>
              <a:gd name="connsiteX21" fmla="*/ 2718486 w 6166022"/>
              <a:gd name="connsiteY21" fmla="*/ 790832 h 1322173"/>
              <a:gd name="connsiteX22" fmla="*/ 2842054 w 6166022"/>
              <a:gd name="connsiteY22" fmla="*/ 790832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38290 h 1322173"/>
              <a:gd name="connsiteX31" fmla="*/ 4013731 w 6166022"/>
              <a:gd name="connsiteY31" fmla="*/ 683883 h 1322173"/>
              <a:gd name="connsiteX32" fmla="*/ 4324865 w 6166022"/>
              <a:gd name="connsiteY32" fmla="*/ 914400 h 1322173"/>
              <a:gd name="connsiteX33" fmla="*/ 4547286 w 6166022"/>
              <a:gd name="connsiteY33" fmla="*/ 926757 h 1322173"/>
              <a:gd name="connsiteX34" fmla="*/ 4831492 w 6166022"/>
              <a:gd name="connsiteY34" fmla="*/ 926757 h 1322173"/>
              <a:gd name="connsiteX35" fmla="*/ 5041557 w 6166022"/>
              <a:gd name="connsiteY35" fmla="*/ 852616 h 1322173"/>
              <a:gd name="connsiteX36" fmla="*/ 5276335 w 6166022"/>
              <a:gd name="connsiteY36" fmla="*/ 778476 h 1322173"/>
              <a:gd name="connsiteX37" fmla="*/ 5449330 w 6166022"/>
              <a:gd name="connsiteY37" fmla="*/ 790832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2026508 w 6166022"/>
              <a:gd name="connsiteY14" fmla="*/ 790832 h 1322173"/>
              <a:gd name="connsiteX15" fmla="*/ 2125362 w 6166022"/>
              <a:gd name="connsiteY15" fmla="*/ 790832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594919 w 6166022"/>
              <a:gd name="connsiteY20" fmla="*/ 790832 h 1322173"/>
              <a:gd name="connsiteX21" fmla="*/ 2718486 w 6166022"/>
              <a:gd name="connsiteY21" fmla="*/ 790832 h 1322173"/>
              <a:gd name="connsiteX22" fmla="*/ 2842054 w 6166022"/>
              <a:gd name="connsiteY22" fmla="*/ 790832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324865 w 6166022"/>
              <a:gd name="connsiteY32" fmla="*/ 914400 h 1322173"/>
              <a:gd name="connsiteX33" fmla="*/ 4547286 w 6166022"/>
              <a:gd name="connsiteY33" fmla="*/ 926757 h 1322173"/>
              <a:gd name="connsiteX34" fmla="*/ 4831492 w 6166022"/>
              <a:gd name="connsiteY34" fmla="*/ 926757 h 1322173"/>
              <a:gd name="connsiteX35" fmla="*/ 5041557 w 6166022"/>
              <a:gd name="connsiteY35" fmla="*/ 852616 h 1322173"/>
              <a:gd name="connsiteX36" fmla="*/ 5276335 w 6166022"/>
              <a:gd name="connsiteY36" fmla="*/ 778476 h 1322173"/>
              <a:gd name="connsiteX37" fmla="*/ 5449330 w 6166022"/>
              <a:gd name="connsiteY37" fmla="*/ 790832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2026508 w 6166022"/>
              <a:gd name="connsiteY14" fmla="*/ 790832 h 1322173"/>
              <a:gd name="connsiteX15" fmla="*/ 2125362 w 6166022"/>
              <a:gd name="connsiteY15" fmla="*/ 790832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594919 w 6166022"/>
              <a:gd name="connsiteY20" fmla="*/ 790832 h 1322173"/>
              <a:gd name="connsiteX21" fmla="*/ 2718486 w 6166022"/>
              <a:gd name="connsiteY21" fmla="*/ 790832 h 1322173"/>
              <a:gd name="connsiteX22" fmla="*/ 2842054 w 6166022"/>
              <a:gd name="connsiteY22" fmla="*/ 790832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41557 w 6166022"/>
              <a:gd name="connsiteY35" fmla="*/ 852616 h 1322173"/>
              <a:gd name="connsiteX36" fmla="*/ 5276335 w 6166022"/>
              <a:gd name="connsiteY36" fmla="*/ 778476 h 1322173"/>
              <a:gd name="connsiteX37" fmla="*/ 5449330 w 6166022"/>
              <a:gd name="connsiteY37" fmla="*/ 790832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2026508 w 6166022"/>
              <a:gd name="connsiteY14" fmla="*/ 790832 h 1322173"/>
              <a:gd name="connsiteX15" fmla="*/ 2125362 w 6166022"/>
              <a:gd name="connsiteY15" fmla="*/ 790832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594919 w 6166022"/>
              <a:gd name="connsiteY20" fmla="*/ 790832 h 1322173"/>
              <a:gd name="connsiteX21" fmla="*/ 2718486 w 6166022"/>
              <a:gd name="connsiteY21" fmla="*/ 790832 h 1322173"/>
              <a:gd name="connsiteX22" fmla="*/ 2908501 w 6166022"/>
              <a:gd name="connsiteY22" fmla="*/ 683883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41557 w 6166022"/>
              <a:gd name="connsiteY35" fmla="*/ 852616 h 1322173"/>
              <a:gd name="connsiteX36" fmla="*/ 5276335 w 6166022"/>
              <a:gd name="connsiteY36" fmla="*/ 778476 h 1322173"/>
              <a:gd name="connsiteX37" fmla="*/ 5449330 w 6166022"/>
              <a:gd name="connsiteY37" fmla="*/ 790832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2026508 w 6166022"/>
              <a:gd name="connsiteY14" fmla="*/ 790832 h 1322173"/>
              <a:gd name="connsiteX15" fmla="*/ 2125362 w 6166022"/>
              <a:gd name="connsiteY15" fmla="*/ 790832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594919 w 6166022"/>
              <a:gd name="connsiteY20" fmla="*/ 790832 h 1322173"/>
              <a:gd name="connsiteX21" fmla="*/ 2792161 w 6166022"/>
              <a:gd name="connsiteY21" fmla="*/ 683883 h 1322173"/>
              <a:gd name="connsiteX22" fmla="*/ 2908501 w 6166022"/>
              <a:gd name="connsiteY22" fmla="*/ 683883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41557 w 6166022"/>
              <a:gd name="connsiteY35" fmla="*/ 852616 h 1322173"/>
              <a:gd name="connsiteX36" fmla="*/ 5276335 w 6166022"/>
              <a:gd name="connsiteY36" fmla="*/ 778476 h 1322173"/>
              <a:gd name="connsiteX37" fmla="*/ 5449330 w 6166022"/>
              <a:gd name="connsiteY37" fmla="*/ 790832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2026508 w 6166022"/>
              <a:gd name="connsiteY14" fmla="*/ 790832 h 1322173"/>
              <a:gd name="connsiteX15" fmla="*/ 2125362 w 6166022"/>
              <a:gd name="connsiteY15" fmla="*/ 790832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617651 w 6166022"/>
              <a:gd name="connsiteY20" fmla="*/ 866251 h 1322173"/>
              <a:gd name="connsiteX21" fmla="*/ 2792161 w 6166022"/>
              <a:gd name="connsiteY21" fmla="*/ 683883 h 1322173"/>
              <a:gd name="connsiteX22" fmla="*/ 2908501 w 6166022"/>
              <a:gd name="connsiteY22" fmla="*/ 683883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41557 w 6166022"/>
              <a:gd name="connsiteY35" fmla="*/ 852616 h 1322173"/>
              <a:gd name="connsiteX36" fmla="*/ 5276335 w 6166022"/>
              <a:gd name="connsiteY36" fmla="*/ 778476 h 1322173"/>
              <a:gd name="connsiteX37" fmla="*/ 5449330 w 6166022"/>
              <a:gd name="connsiteY37" fmla="*/ 790832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2026508 w 6166022"/>
              <a:gd name="connsiteY14" fmla="*/ 790832 h 1322173"/>
              <a:gd name="connsiteX15" fmla="*/ 2094121 w 6166022"/>
              <a:gd name="connsiteY15" fmla="*/ 866251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617651 w 6166022"/>
              <a:gd name="connsiteY20" fmla="*/ 866251 h 1322173"/>
              <a:gd name="connsiteX21" fmla="*/ 2792161 w 6166022"/>
              <a:gd name="connsiteY21" fmla="*/ 683883 h 1322173"/>
              <a:gd name="connsiteX22" fmla="*/ 2908501 w 6166022"/>
              <a:gd name="connsiteY22" fmla="*/ 683883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41557 w 6166022"/>
              <a:gd name="connsiteY35" fmla="*/ 852616 h 1322173"/>
              <a:gd name="connsiteX36" fmla="*/ 5276335 w 6166022"/>
              <a:gd name="connsiteY36" fmla="*/ 778476 h 1322173"/>
              <a:gd name="connsiteX37" fmla="*/ 5449330 w 6166022"/>
              <a:gd name="connsiteY37" fmla="*/ 790832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1919611 w 6166022"/>
              <a:gd name="connsiteY14" fmla="*/ 866251 h 1322173"/>
              <a:gd name="connsiteX15" fmla="*/ 2094121 w 6166022"/>
              <a:gd name="connsiteY15" fmla="*/ 866251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617651 w 6166022"/>
              <a:gd name="connsiteY20" fmla="*/ 866251 h 1322173"/>
              <a:gd name="connsiteX21" fmla="*/ 2792161 w 6166022"/>
              <a:gd name="connsiteY21" fmla="*/ 683883 h 1322173"/>
              <a:gd name="connsiteX22" fmla="*/ 2908501 w 6166022"/>
              <a:gd name="connsiteY22" fmla="*/ 683883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41557 w 6166022"/>
              <a:gd name="connsiteY35" fmla="*/ 852616 h 1322173"/>
              <a:gd name="connsiteX36" fmla="*/ 5276335 w 6166022"/>
              <a:gd name="connsiteY36" fmla="*/ 778476 h 1322173"/>
              <a:gd name="connsiteX37" fmla="*/ 5449330 w 6166022"/>
              <a:gd name="connsiteY37" fmla="*/ 790832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1919611 w 6166022"/>
              <a:gd name="connsiteY14" fmla="*/ 866251 h 1322173"/>
              <a:gd name="connsiteX15" fmla="*/ 2094121 w 6166022"/>
              <a:gd name="connsiteY15" fmla="*/ 866251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617651 w 6166022"/>
              <a:gd name="connsiteY20" fmla="*/ 866251 h 1322173"/>
              <a:gd name="connsiteX21" fmla="*/ 2792161 w 6166022"/>
              <a:gd name="connsiteY21" fmla="*/ 683883 h 1322173"/>
              <a:gd name="connsiteX22" fmla="*/ 2908501 w 6166022"/>
              <a:gd name="connsiteY22" fmla="*/ 683883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41557 w 6166022"/>
              <a:gd name="connsiteY35" fmla="*/ 852616 h 1322173"/>
              <a:gd name="connsiteX36" fmla="*/ 5293472 w 6166022"/>
              <a:gd name="connsiteY36" fmla="*/ 820659 h 1322173"/>
              <a:gd name="connsiteX37" fmla="*/ 5449330 w 6166022"/>
              <a:gd name="connsiteY37" fmla="*/ 790832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1919611 w 6166022"/>
              <a:gd name="connsiteY14" fmla="*/ 866251 h 1322173"/>
              <a:gd name="connsiteX15" fmla="*/ 2094121 w 6166022"/>
              <a:gd name="connsiteY15" fmla="*/ 866251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617651 w 6166022"/>
              <a:gd name="connsiteY20" fmla="*/ 866251 h 1322173"/>
              <a:gd name="connsiteX21" fmla="*/ 2792161 w 6166022"/>
              <a:gd name="connsiteY21" fmla="*/ 683883 h 1322173"/>
              <a:gd name="connsiteX22" fmla="*/ 2908501 w 6166022"/>
              <a:gd name="connsiteY22" fmla="*/ 683883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49330 w 6166022"/>
              <a:gd name="connsiteY37" fmla="*/ 790832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1919611 w 6166022"/>
              <a:gd name="connsiteY14" fmla="*/ 866251 h 1322173"/>
              <a:gd name="connsiteX15" fmla="*/ 2094121 w 6166022"/>
              <a:gd name="connsiteY15" fmla="*/ 866251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617651 w 6166022"/>
              <a:gd name="connsiteY20" fmla="*/ 866251 h 1322173"/>
              <a:gd name="connsiteX21" fmla="*/ 2792161 w 6166022"/>
              <a:gd name="connsiteY21" fmla="*/ 683883 h 1322173"/>
              <a:gd name="connsiteX22" fmla="*/ 2908501 w 6166022"/>
              <a:gd name="connsiteY22" fmla="*/ 683883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1919611 w 6166022"/>
              <a:gd name="connsiteY14" fmla="*/ 866251 h 1322173"/>
              <a:gd name="connsiteX15" fmla="*/ 2094121 w 6166022"/>
              <a:gd name="connsiteY15" fmla="*/ 866251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617651 w 6166022"/>
              <a:gd name="connsiteY20" fmla="*/ 866251 h 1322173"/>
              <a:gd name="connsiteX21" fmla="*/ 2792161 w 6166022"/>
              <a:gd name="connsiteY21" fmla="*/ 683883 h 1322173"/>
              <a:gd name="connsiteX22" fmla="*/ 2966671 w 6166022"/>
              <a:gd name="connsiteY22" fmla="*/ 683883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1919611 w 6166022"/>
              <a:gd name="connsiteY14" fmla="*/ 866251 h 1322173"/>
              <a:gd name="connsiteX15" fmla="*/ 2094121 w 6166022"/>
              <a:gd name="connsiteY15" fmla="*/ 866251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617651 w 6166022"/>
              <a:gd name="connsiteY20" fmla="*/ 866251 h 1322173"/>
              <a:gd name="connsiteX21" fmla="*/ 2792161 w 6166022"/>
              <a:gd name="connsiteY21" fmla="*/ 683883 h 1322173"/>
              <a:gd name="connsiteX22" fmla="*/ 2966671 w 6166022"/>
              <a:gd name="connsiteY22" fmla="*/ 683883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1919611 w 6166022"/>
              <a:gd name="connsiteY14" fmla="*/ 866251 h 1322173"/>
              <a:gd name="connsiteX15" fmla="*/ 2094121 w 6166022"/>
              <a:gd name="connsiteY15" fmla="*/ 866251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617651 w 6166022"/>
              <a:gd name="connsiteY20" fmla="*/ 866251 h 1322173"/>
              <a:gd name="connsiteX21" fmla="*/ 2850331 w 6166022"/>
              <a:gd name="connsiteY21" fmla="*/ 729475 h 1322173"/>
              <a:gd name="connsiteX22" fmla="*/ 2966671 w 6166022"/>
              <a:gd name="connsiteY22" fmla="*/ 683883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1919611 w 6166022"/>
              <a:gd name="connsiteY14" fmla="*/ 866251 h 1322173"/>
              <a:gd name="connsiteX15" fmla="*/ 2094121 w 6166022"/>
              <a:gd name="connsiteY15" fmla="*/ 866251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617651 w 6166022"/>
              <a:gd name="connsiteY20" fmla="*/ 866251 h 1322173"/>
              <a:gd name="connsiteX21" fmla="*/ 2850331 w 6166022"/>
              <a:gd name="connsiteY21" fmla="*/ 729475 h 1322173"/>
              <a:gd name="connsiteX22" fmla="*/ 3024841 w 6166022"/>
              <a:gd name="connsiteY22" fmla="*/ 683883 h 1322173"/>
              <a:gd name="connsiteX23" fmla="*/ 3015049 w 6166022"/>
              <a:gd name="connsiteY23" fmla="*/ 80318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1919611 w 6166022"/>
              <a:gd name="connsiteY14" fmla="*/ 866251 h 1322173"/>
              <a:gd name="connsiteX15" fmla="*/ 2094121 w 6166022"/>
              <a:gd name="connsiteY15" fmla="*/ 866251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83708 w 6166022"/>
              <a:gd name="connsiteY19" fmla="*/ 902043 h 1322173"/>
              <a:gd name="connsiteX20" fmla="*/ 2617651 w 6166022"/>
              <a:gd name="connsiteY20" fmla="*/ 866251 h 1322173"/>
              <a:gd name="connsiteX21" fmla="*/ 2850331 w 6166022"/>
              <a:gd name="connsiteY21" fmla="*/ 729475 h 1322173"/>
              <a:gd name="connsiteX22" fmla="*/ 3024841 w 6166022"/>
              <a:gd name="connsiteY22" fmla="*/ 683883 h 1322173"/>
              <a:gd name="connsiteX23" fmla="*/ 3083011 w 6166022"/>
              <a:gd name="connsiteY23" fmla="*/ 82065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1919611 w 6166022"/>
              <a:gd name="connsiteY14" fmla="*/ 866251 h 1322173"/>
              <a:gd name="connsiteX15" fmla="*/ 2094121 w 6166022"/>
              <a:gd name="connsiteY15" fmla="*/ 866251 h 1322173"/>
              <a:gd name="connsiteX16" fmla="*/ 2248930 w 6166022"/>
              <a:gd name="connsiteY16" fmla="*/ 864973 h 1322173"/>
              <a:gd name="connsiteX17" fmla="*/ 2347784 w 6166022"/>
              <a:gd name="connsiteY17" fmla="*/ 914400 h 1322173"/>
              <a:gd name="connsiteX18" fmla="*/ 2483708 w 6166022"/>
              <a:gd name="connsiteY18" fmla="*/ 902043 h 1322173"/>
              <a:gd name="connsiteX19" fmla="*/ 2443141 w 6166022"/>
              <a:gd name="connsiteY19" fmla="*/ 866251 h 1322173"/>
              <a:gd name="connsiteX20" fmla="*/ 2617651 w 6166022"/>
              <a:gd name="connsiteY20" fmla="*/ 866251 h 1322173"/>
              <a:gd name="connsiteX21" fmla="*/ 2850331 w 6166022"/>
              <a:gd name="connsiteY21" fmla="*/ 729475 h 1322173"/>
              <a:gd name="connsiteX22" fmla="*/ 3024841 w 6166022"/>
              <a:gd name="connsiteY22" fmla="*/ 683883 h 1322173"/>
              <a:gd name="connsiteX23" fmla="*/ 3083011 w 6166022"/>
              <a:gd name="connsiteY23" fmla="*/ 82065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1919611 w 6166022"/>
              <a:gd name="connsiteY14" fmla="*/ 866251 h 1322173"/>
              <a:gd name="connsiteX15" fmla="*/ 2094121 w 6166022"/>
              <a:gd name="connsiteY15" fmla="*/ 866251 h 1322173"/>
              <a:gd name="connsiteX16" fmla="*/ 2248930 w 6166022"/>
              <a:gd name="connsiteY16" fmla="*/ 864973 h 1322173"/>
              <a:gd name="connsiteX17" fmla="*/ 2347784 w 6166022"/>
              <a:gd name="connsiteY17" fmla="*/ 914400 h 1322173"/>
              <a:gd name="connsiteX18" fmla="*/ 2384971 w 6166022"/>
              <a:gd name="connsiteY18" fmla="*/ 911843 h 1322173"/>
              <a:gd name="connsiteX19" fmla="*/ 2443141 w 6166022"/>
              <a:gd name="connsiteY19" fmla="*/ 866251 h 1322173"/>
              <a:gd name="connsiteX20" fmla="*/ 2617651 w 6166022"/>
              <a:gd name="connsiteY20" fmla="*/ 866251 h 1322173"/>
              <a:gd name="connsiteX21" fmla="*/ 2850331 w 6166022"/>
              <a:gd name="connsiteY21" fmla="*/ 729475 h 1322173"/>
              <a:gd name="connsiteX22" fmla="*/ 3024841 w 6166022"/>
              <a:gd name="connsiteY22" fmla="*/ 683883 h 1322173"/>
              <a:gd name="connsiteX23" fmla="*/ 3083011 w 6166022"/>
              <a:gd name="connsiteY23" fmla="*/ 82065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729946 w 6166022"/>
              <a:gd name="connsiteY13" fmla="*/ 852616 h 1322173"/>
              <a:gd name="connsiteX14" fmla="*/ 1919611 w 6166022"/>
              <a:gd name="connsiteY14" fmla="*/ 866251 h 1322173"/>
              <a:gd name="connsiteX15" fmla="*/ 2094121 w 6166022"/>
              <a:gd name="connsiteY15" fmla="*/ 866251 h 1322173"/>
              <a:gd name="connsiteX16" fmla="*/ 2268631 w 6166022"/>
              <a:gd name="connsiteY16" fmla="*/ 866251 h 1322173"/>
              <a:gd name="connsiteX17" fmla="*/ 2347784 w 6166022"/>
              <a:gd name="connsiteY17" fmla="*/ 914400 h 1322173"/>
              <a:gd name="connsiteX18" fmla="*/ 2384971 w 6166022"/>
              <a:gd name="connsiteY18" fmla="*/ 911843 h 1322173"/>
              <a:gd name="connsiteX19" fmla="*/ 2443141 w 6166022"/>
              <a:gd name="connsiteY19" fmla="*/ 866251 h 1322173"/>
              <a:gd name="connsiteX20" fmla="*/ 2617651 w 6166022"/>
              <a:gd name="connsiteY20" fmla="*/ 866251 h 1322173"/>
              <a:gd name="connsiteX21" fmla="*/ 2850331 w 6166022"/>
              <a:gd name="connsiteY21" fmla="*/ 729475 h 1322173"/>
              <a:gd name="connsiteX22" fmla="*/ 3024841 w 6166022"/>
              <a:gd name="connsiteY22" fmla="*/ 683883 h 1322173"/>
              <a:gd name="connsiteX23" fmla="*/ 3083011 w 6166022"/>
              <a:gd name="connsiteY23" fmla="*/ 82065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408670 w 6166022"/>
              <a:gd name="connsiteY11" fmla="*/ 852616 h 1322173"/>
              <a:gd name="connsiteX12" fmla="*/ 1569308 w 6166022"/>
              <a:gd name="connsiteY12" fmla="*/ 889686 h 1322173"/>
              <a:gd name="connsiteX13" fmla="*/ 1686931 w 6166022"/>
              <a:gd name="connsiteY13" fmla="*/ 820659 h 1322173"/>
              <a:gd name="connsiteX14" fmla="*/ 1919611 w 6166022"/>
              <a:gd name="connsiteY14" fmla="*/ 866251 h 1322173"/>
              <a:gd name="connsiteX15" fmla="*/ 2094121 w 6166022"/>
              <a:gd name="connsiteY15" fmla="*/ 866251 h 1322173"/>
              <a:gd name="connsiteX16" fmla="*/ 2268631 w 6166022"/>
              <a:gd name="connsiteY16" fmla="*/ 866251 h 1322173"/>
              <a:gd name="connsiteX17" fmla="*/ 2347784 w 6166022"/>
              <a:gd name="connsiteY17" fmla="*/ 914400 h 1322173"/>
              <a:gd name="connsiteX18" fmla="*/ 2384971 w 6166022"/>
              <a:gd name="connsiteY18" fmla="*/ 911843 h 1322173"/>
              <a:gd name="connsiteX19" fmla="*/ 2443141 w 6166022"/>
              <a:gd name="connsiteY19" fmla="*/ 866251 h 1322173"/>
              <a:gd name="connsiteX20" fmla="*/ 2617651 w 6166022"/>
              <a:gd name="connsiteY20" fmla="*/ 866251 h 1322173"/>
              <a:gd name="connsiteX21" fmla="*/ 2850331 w 6166022"/>
              <a:gd name="connsiteY21" fmla="*/ 729475 h 1322173"/>
              <a:gd name="connsiteX22" fmla="*/ 3024841 w 6166022"/>
              <a:gd name="connsiteY22" fmla="*/ 683883 h 1322173"/>
              <a:gd name="connsiteX23" fmla="*/ 3083011 w 6166022"/>
              <a:gd name="connsiteY23" fmla="*/ 82065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70591 w 6166022"/>
              <a:gd name="connsiteY11" fmla="*/ 866251 h 1322173"/>
              <a:gd name="connsiteX12" fmla="*/ 1569308 w 6166022"/>
              <a:gd name="connsiteY12" fmla="*/ 889686 h 1322173"/>
              <a:gd name="connsiteX13" fmla="*/ 1686931 w 6166022"/>
              <a:gd name="connsiteY13" fmla="*/ 820659 h 1322173"/>
              <a:gd name="connsiteX14" fmla="*/ 1919611 w 6166022"/>
              <a:gd name="connsiteY14" fmla="*/ 866251 h 1322173"/>
              <a:gd name="connsiteX15" fmla="*/ 2094121 w 6166022"/>
              <a:gd name="connsiteY15" fmla="*/ 866251 h 1322173"/>
              <a:gd name="connsiteX16" fmla="*/ 2268631 w 6166022"/>
              <a:gd name="connsiteY16" fmla="*/ 866251 h 1322173"/>
              <a:gd name="connsiteX17" fmla="*/ 2347784 w 6166022"/>
              <a:gd name="connsiteY17" fmla="*/ 914400 h 1322173"/>
              <a:gd name="connsiteX18" fmla="*/ 2384971 w 6166022"/>
              <a:gd name="connsiteY18" fmla="*/ 911843 h 1322173"/>
              <a:gd name="connsiteX19" fmla="*/ 2443141 w 6166022"/>
              <a:gd name="connsiteY19" fmla="*/ 866251 h 1322173"/>
              <a:gd name="connsiteX20" fmla="*/ 2617651 w 6166022"/>
              <a:gd name="connsiteY20" fmla="*/ 866251 h 1322173"/>
              <a:gd name="connsiteX21" fmla="*/ 2850331 w 6166022"/>
              <a:gd name="connsiteY21" fmla="*/ 729475 h 1322173"/>
              <a:gd name="connsiteX22" fmla="*/ 3024841 w 6166022"/>
              <a:gd name="connsiteY22" fmla="*/ 683883 h 1322173"/>
              <a:gd name="connsiteX23" fmla="*/ 3083011 w 6166022"/>
              <a:gd name="connsiteY23" fmla="*/ 82065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70591 w 6166022"/>
              <a:gd name="connsiteY11" fmla="*/ 866251 h 1322173"/>
              <a:gd name="connsiteX12" fmla="*/ 1569308 w 6166022"/>
              <a:gd name="connsiteY12" fmla="*/ 889686 h 1322173"/>
              <a:gd name="connsiteX13" fmla="*/ 1686931 w 6166022"/>
              <a:gd name="connsiteY13" fmla="*/ 820659 h 1322173"/>
              <a:gd name="connsiteX14" fmla="*/ 1919611 w 6166022"/>
              <a:gd name="connsiteY14" fmla="*/ 866251 h 1322173"/>
              <a:gd name="connsiteX15" fmla="*/ 2094121 w 6166022"/>
              <a:gd name="connsiteY15" fmla="*/ 866251 h 1322173"/>
              <a:gd name="connsiteX16" fmla="*/ 2268631 w 6166022"/>
              <a:gd name="connsiteY16" fmla="*/ 866251 h 1322173"/>
              <a:gd name="connsiteX17" fmla="*/ 2347784 w 6166022"/>
              <a:gd name="connsiteY17" fmla="*/ 914400 h 1322173"/>
              <a:gd name="connsiteX18" fmla="*/ 2384971 w 6166022"/>
              <a:gd name="connsiteY18" fmla="*/ 911843 h 1322173"/>
              <a:gd name="connsiteX19" fmla="*/ 2443141 w 6166022"/>
              <a:gd name="connsiteY19" fmla="*/ 866251 h 1322173"/>
              <a:gd name="connsiteX20" fmla="*/ 2617651 w 6166022"/>
              <a:gd name="connsiteY20" fmla="*/ 866251 h 1322173"/>
              <a:gd name="connsiteX21" fmla="*/ 2850331 w 6166022"/>
              <a:gd name="connsiteY21" fmla="*/ 729475 h 1322173"/>
              <a:gd name="connsiteX22" fmla="*/ 3024841 w 6166022"/>
              <a:gd name="connsiteY22" fmla="*/ 683883 h 1322173"/>
              <a:gd name="connsiteX23" fmla="*/ 3083011 w 6166022"/>
              <a:gd name="connsiteY23" fmla="*/ 82065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70591 w 6166022"/>
              <a:gd name="connsiteY11" fmla="*/ 866251 h 1322173"/>
              <a:gd name="connsiteX12" fmla="*/ 1569308 w 6166022"/>
              <a:gd name="connsiteY12" fmla="*/ 889686 h 1322173"/>
              <a:gd name="connsiteX13" fmla="*/ 1686931 w 6166022"/>
              <a:gd name="connsiteY13" fmla="*/ 866251 h 1322173"/>
              <a:gd name="connsiteX14" fmla="*/ 1919611 w 6166022"/>
              <a:gd name="connsiteY14" fmla="*/ 866251 h 1322173"/>
              <a:gd name="connsiteX15" fmla="*/ 2094121 w 6166022"/>
              <a:gd name="connsiteY15" fmla="*/ 866251 h 1322173"/>
              <a:gd name="connsiteX16" fmla="*/ 2268631 w 6166022"/>
              <a:gd name="connsiteY16" fmla="*/ 866251 h 1322173"/>
              <a:gd name="connsiteX17" fmla="*/ 2347784 w 6166022"/>
              <a:gd name="connsiteY17" fmla="*/ 914400 h 1322173"/>
              <a:gd name="connsiteX18" fmla="*/ 2384971 w 6166022"/>
              <a:gd name="connsiteY18" fmla="*/ 911843 h 1322173"/>
              <a:gd name="connsiteX19" fmla="*/ 2443141 w 6166022"/>
              <a:gd name="connsiteY19" fmla="*/ 866251 h 1322173"/>
              <a:gd name="connsiteX20" fmla="*/ 2617651 w 6166022"/>
              <a:gd name="connsiteY20" fmla="*/ 866251 h 1322173"/>
              <a:gd name="connsiteX21" fmla="*/ 2850331 w 6166022"/>
              <a:gd name="connsiteY21" fmla="*/ 729475 h 1322173"/>
              <a:gd name="connsiteX22" fmla="*/ 3024841 w 6166022"/>
              <a:gd name="connsiteY22" fmla="*/ 683883 h 1322173"/>
              <a:gd name="connsiteX23" fmla="*/ 3083011 w 6166022"/>
              <a:gd name="connsiteY23" fmla="*/ 82065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69308 w 6166022"/>
              <a:gd name="connsiteY12" fmla="*/ 889686 h 1322173"/>
              <a:gd name="connsiteX13" fmla="*/ 1686931 w 6166022"/>
              <a:gd name="connsiteY13" fmla="*/ 866251 h 1322173"/>
              <a:gd name="connsiteX14" fmla="*/ 1919611 w 6166022"/>
              <a:gd name="connsiteY14" fmla="*/ 866251 h 1322173"/>
              <a:gd name="connsiteX15" fmla="*/ 2094121 w 6166022"/>
              <a:gd name="connsiteY15" fmla="*/ 866251 h 1322173"/>
              <a:gd name="connsiteX16" fmla="*/ 2268631 w 6166022"/>
              <a:gd name="connsiteY16" fmla="*/ 866251 h 1322173"/>
              <a:gd name="connsiteX17" fmla="*/ 2347784 w 6166022"/>
              <a:gd name="connsiteY17" fmla="*/ 914400 h 1322173"/>
              <a:gd name="connsiteX18" fmla="*/ 2384971 w 6166022"/>
              <a:gd name="connsiteY18" fmla="*/ 911843 h 1322173"/>
              <a:gd name="connsiteX19" fmla="*/ 2443141 w 6166022"/>
              <a:gd name="connsiteY19" fmla="*/ 866251 h 1322173"/>
              <a:gd name="connsiteX20" fmla="*/ 2617651 w 6166022"/>
              <a:gd name="connsiteY20" fmla="*/ 866251 h 1322173"/>
              <a:gd name="connsiteX21" fmla="*/ 2850331 w 6166022"/>
              <a:gd name="connsiteY21" fmla="*/ 729475 h 1322173"/>
              <a:gd name="connsiteX22" fmla="*/ 3024841 w 6166022"/>
              <a:gd name="connsiteY22" fmla="*/ 683883 h 1322173"/>
              <a:gd name="connsiteX23" fmla="*/ 3083011 w 6166022"/>
              <a:gd name="connsiteY23" fmla="*/ 82065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86931 w 6166022"/>
              <a:gd name="connsiteY13" fmla="*/ 866251 h 1322173"/>
              <a:gd name="connsiteX14" fmla="*/ 1919611 w 6166022"/>
              <a:gd name="connsiteY14" fmla="*/ 866251 h 1322173"/>
              <a:gd name="connsiteX15" fmla="*/ 2094121 w 6166022"/>
              <a:gd name="connsiteY15" fmla="*/ 866251 h 1322173"/>
              <a:gd name="connsiteX16" fmla="*/ 2268631 w 6166022"/>
              <a:gd name="connsiteY16" fmla="*/ 866251 h 1322173"/>
              <a:gd name="connsiteX17" fmla="*/ 2347784 w 6166022"/>
              <a:gd name="connsiteY17" fmla="*/ 914400 h 1322173"/>
              <a:gd name="connsiteX18" fmla="*/ 2384971 w 6166022"/>
              <a:gd name="connsiteY18" fmla="*/ 911843 h 1322173"/>
              <a:gd name="connsiteX19" fmla="*/ 2443141 w 6166022"/>
              <a:gd name="connsiteY19" fmla="*/ 866251 h 1322173"/>
              <a:gd name="connsiteX20" fmla="*/ 2617651 w 6166022"/>
              <a:gd name="connsiteY20" fmla="*/ 866251 h 1322173"/>
              <a:gd name="connsiteX21" fmla="*/ 2850331 w 6166022"/>
              <a:gd name="connsiteY21" fmla="*/ 729475 h 1322173"/>
              <a:gd name="connsiteX22" fmla="*/ 3024841 w 6166022"/>
              <a:gd name="connsiteY22" fmla="*/ 683883 h 1322173"/>
              <a:gd name="connsiteX23" fmla="*/ 3083011 w 6166022"/>
              <a:gd name="connsiteY23" fmla="*/ 82065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268631 w 6166022"/>
              <a:gd name="connsiteY16" fmla="*/ 866251 h 1322173"/>
              <a:gd name="connsiteX17" fmla="*/ 2347784 w 6166022"/>
              <a:gd name="connsiteY17" fmla="*/ 914400 h 1322173"/>
              <a:gd name="connsiteX18" fmla="*/ 2384971 w 6166022"/>
              <a:gd name="connsiteY18" fmla="*/ 911843 h 1322173"/>
              <a:gd name="connsiteX19" fmla="*/ 2443141 w 6166022"/>
              <a:gd name="connsiteY19" fmla="*/ 866251 h 1322173"/>
              <a:gd name="connsiteX20" fmla="*/ 2617651 w 6166022"/>
              <a:gd name="connsiteY20" fmla="*/ 866251 h 1322173"/>
              <a:gd name="connsiteX21" fmla="*/ 2850331 w 6166022"/>
              <a:gd name="connsiteY21" fmla="*/ 729475 h 1322173"/>
              <a:gd name="connsiteX22" fmla="*/ 3024841 w 6166022"/>
              <a:gd name="connsiteY22" fmla="*/ 683883 h 1322173"/>
              <a:gd name="connsiteX23" fmla="*/ 3083011 w 6166022"/>
              <a:gd name="connsiteY23" fmla="*/ 820659 h 1322173"/>
              <a:gd name="connsiteX24" fmla="*/ 3126259 w 6166022"/>
              <a:gd name="connsiteY24" fmla="*/ 926757 h 1322173"/>
              <a:gd name="connsiteX25" fmla="*/ 3200400 w 6166022"/>
              <a:gd name="connsiteY25" fmla="*/ 1013254 h 1322173"/>
              <a:gd name="connsiteX26" fmla="*/ 3257521 w 6166022"/>
              <a:gd name="connsiteY26" fmla="*/ 1139804 h 1322173"/>
              <a:gd name="connsiteX27" fmla="*/ 3432031 w 6166022"/>
              <a:gd name="connsiteY27" fmla="*/ 1139804 h 1322173"/>
              <a:gd name="connsiteX28" fmla="*/ 3571103 w 6166022"/>
              <a:gd name="connsiteY28" fmla="*/ 976184 h 1322173"/>
              <a:gd name="connsiteX29" fmla="*/ 3664711 w 6166022"/>
              <a:gd name="connsiteY29" fmla="*/ 866251 h 1322173"/>
              <a:gd name="connsiteX30" fmla="*/ 3897391 w 6166022"/>
              <a:gd name="connsiteY30" fmla="*/ 683883 h 1322173"/>
              <a:gd name="connsiteX31" fmla="*/ 4013731 w 6166022"/>
              <a:gd name="connsiteY31" fmla="*/ 683883 h 1322173"/>
              <a:gd name="connsiteX32" fmla="*/ 4188241 w 6166022"/>
              <a:gd name="connsiteY32" fmla="*/ 911843 h 1322173"/>
              <a:gd name="connsiteX33" fmla="*/ 4547286 w 6166022"/>
              <a:gd name="connsiteY33" fmla="*/ 926757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26863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850331 w 6166022"/>
              <a:gd name="connsiteY20" fmla="*/ 729475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200400 w 6166022"/>
              <a:gd name="connsiteY24" fmla="*/ 1013254 h 1322173"/>
              <a:gd name="connsiteX25" fmla="*/ 3257521 w 6166022"/>
              <a:gd name="connsiteY25" fmla="*/ 1139804 h 1322173"/>
              <a:gd name="connsiteX26" fmla="*/ 3432031 w 6166022"/>
              <a:gd name="connsiteY26" fmla="*/ 1139804 h 1322173"/>
              <a:gd name="connsiteX27" fmla="*/ 3571103 w 6166022"/>
              <a:gd name="connsiteY27" fmla="*/ 976184 h 1322173"/>
              <a:gd name="connsiteX28" fmla="*/ 3664711 w 6166022"/>
              <a:gd name="connsiteY28" fmla="*/ 866251 h 1322173"/>
              <a:gd name="connsiteX29" fmla="*/ 3897391 w 6166022"/>
              <a:gd name="connsiteY29" fmla="*/ 683883 h 1322173"/>
              <a:gd name="connsiteX30" fmla="*/ 4013731 w 6166022"/>
              <a:gd name="connsiteY30" fmla="*/ 683883 h 1322173"/>
              <a:gd name="connsiteX31" fmla="*/ 4188241 w 6166022"/>
              <a:gd name="connsiteY31" fmla="*/ 911843 h 1322173"/>
              <a:gd name="connsiteX32" fmla="*/ 4547286 w 6166022"/>
              <a:gd name="connsiteY32" fmla="*/ 926757 h 1322173"/>
              <a:gd name="connsiteX33" fmla="*/ 4831492 w 6166022"/>
              <a:gd name="connsiteY33" fmla="*/ 926757 h 1322173"/>
              <a:gd name="connsiteX34" fmla="*/ 5002622 w 6166022"/>
              <a:gd name="connsiteY34" fmla="*/ 866251 h 1322173"/>
              <a:gd name="connsiteX35" fmla="*/ 5293472 w 6166022"/>
              <a:gd name="connsiteY35" fmla="*/ 820659 h 1322173"/>
              <a:gd name="connsiteX36" fmla="*/ 5467982 w 6166022"/>
              <a:gd name="connsiteY36" fmla="*/ 866251 h 1322173"/>
              <a:gd name="connsiteX37" fmla="*/ 5585254 w 6166022"/>
              <a:gd name="connsiteY37" fmla="*/ 790832 h 1322173"/>
              <a:gd name="connsiteX38" fmla="*/ 5733535 w 6166022"/>
              <a:gd name="connsiteY38" fmla="*/ 704335 h 1322173"/>
              <a:gd name="connsiteX39" fmla="*/ 5931243 w 6166022"/>
              <a:gd name="connsiteY39" fmla="*/ 556054 h 1322173"/>
              <a:gd name="connsiteX40" fmla="*/ 6054811 w 6166022"/>
              <a:gd name="connsiteY40" fmla="*/ 308919 h 1322173"/>
              <a:gd name="connsiteX41" fmla="*/ 6128951 w 6166022"/>
              <a:gd name="connsiteY41" fmla="*/ 172995 h 1322173"/>
              <a:gd name="connsiteX42" fmla="*/ 6141308 w 6166022"/>
              <a:gd name="connsiteY42" fmla="*/ 172995 h 1322173"/>
              <a:gd name="connsiteX43" fmla="*/ 6166022 w 6166022"/>
              <a:gd name="connsiteY43" fmla="*/ 1322173 h 1322173"/>
              <a:gd name="connsiteX44" fmla="*/ 0 w 6166022"/>
              <a:gd name="connsiteY44" fmla="*/ 1297459 h 1322173"/>
              <a:gd name="connsiteX45" fmla="*/ 12357 w 6166022"/>
              <a:gd name="connsiteY45"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32680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850331 w 6166022"/>
              <a:gd name="connsiteY20" fmla="*/ 729475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200400 w 6166022"/>
              <a:gd name="connsiteY24" fmla="*/ 1013254 h 1322173"/>
              <a:gd name="connsiteX25" fmla="*/ 3257521 w 6166022"/>
              <a:gd name="connsiteY25" fmla="*/ 1139804 h 1322173"/>
              <a:gd name="connsiteX26" fmla="*/ 3432031 w 6166022"/>
              <a:gd name="connsiteY26" fmla="*/ 1139804 h 1322173"/>
              <a:gd name="connsiteX27" fmla="*/ 3571103 w 6166022"/>
              <a:gd name="connsiteY27" fmla="*/ 976184 h 1322173"/>
              <a:gd name="connsiteX28" fmla="*/ 3664711 w 6166022"/>
              <a:gd name="connsiteY28" fmla="*/ 866251 h 1322173"/>
              <a:gd name="connsiteX29" fmla="*/ 3897391 w 6166022"/>
              <a:gd name="connsiteY29" fmla="*/ 683883 h 1322173"/>
              <a:gd name="connsiteX30" fmla="*/ 4013731 w 6166022"/>
              <a:gd name="connsiteY30" fmla="*/ 683883 h 1322173"/>
              <a:gd name="connsiteX31" fmla="*/ 4188241 w 6166022"/>
              <a:gd name="connsiteY31" fmla="*/ 911843 h 1322173"/>
              <a:gd name="connsiteX32" fmla="*/ 4547286 w 6166022"/>
              <a:gd name="connsiteY32" fmla="*/ 926757 h 1322173"/>
              <a:gd name="connsiteX33" fmla="*/ 4831492 w 6166022"/>
              <a:gd name="connsiteY33" fmla="*/ 926757 h 1322173"/>
              <a:gd name="connsiteX34" fmla="*/ 5002622 w 6166022"/>
              <a:gd name="connsiteY34" fmla="*/ 866251 h 1322173"/>
              <a:gd name="connsiteX35" fmla="*/ 5293472 w 6166022"/>
              <a:gd name="connsiteY35" fmla="*/ 820659 h 1322173"/>
              <a:gd name="connsiteX36" fmla="*/ 5467982 w 6166022"/>
              <a:gd name="connsiteY36" fmla="*/ 866251 h 1322173"/>
              <a:gd name="connsiteX37" fmla="*/ 5585254 w 6166022"/>
              <a:gd name="connsiteY37" fmla="*/ 790832 h 1322173"/>
              <a:gd name="connsiteX38" fmla="*/ 5733535 w 6166022"/>
              <a:gd name="connsiteY38" fmla="*/ 704335 h 1322173"/>
              <a:gd name="connsiteX39" fmla="*/ 5931243 w 6166022"/>
              <a:gd name="connsiteY39" fmla="*/ 556054 h 1322173"/>
              <a:gd name="connsiteX40" fmla="*/ 6054811 w 6166022"/>
              <a:gd name="connsiteY40" fmla="*/ 308919 h 1322173"/>
              <a:gd name="connsiteX41" fmla="*/ 6128951 w 6166022"/>
              <a:gd name="connsiteY41" fmla="*/ 172995 h 1322173"/>
              <a:gd name="connsiteX42" fmla="*/ 6141308 w 6166022"/>
              <a:gd name="connsiteY42" fmla="*/ 172995 h 1322173"/>
              <a:gd name="connsiteX43" fmla="*/ 6166022 w 6166022"/>
              <a:gd name="connsiteY43" fmla="*/ 1322173 h 1322173"/>
              <a:gd name="connsiteX44" fmla="*/ 0 w 6166022"/>
              <a:gd name="connsiteY44" fmla="*/ 1297459 h 1322173"/>
              <a:gd name="connsiteX45" fmla="*/ 12357 w 6166022"/>
              <a:gd name="connsiteY45"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32680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850331 w 6166022"/>
              <a:gd name="connsiteY20" fmla="*/ 729475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200400 w 6166022"/>
              <a:gd name="connsiteY24" fmla="*/ 1013254 h 1322173"/>
              <a:gd name="connsiteX25" fmla="*/ 3257521 w 6166022"/>
              <a:gd name="connsiteY25" fmla="*/ 1139804 h 1322173"/>
              <a:gd name="connsiteX26" fmla="*/ 3432031 w 6166022"/>
              <a:gd name="connsiteY26" fmla="*/ 1139804 h 1322173"/>
              <a:gd name="connsiteX27" fmla="*/ 3571103 w 6166022"/>
              <a:gd name="connsiteY27" fmla="*/ 976184 h 1322173"/>
              <a:gd name="connsiteX28" fmla="*/ 3664711 w 6166022"/>
              <a:gd name="connsiteY28" fmla="*/ 866251 h 1322173"/>
              <a:gd name="connsiteX29" fmla="*/ 3897391 w 6166022"/>
              <a:gd name="connsiteY29" fmla="*/ 683883 h 1322173"/>
              <a:gd name="connsiteX30" fmla="*/ 4013731 w 6166022"/>
              <a:gd name="connsiteY30" fmla="*/ 683883 h 1322173"/>
              <a:gd name="connsiteX31" fmla="*/ 4188241 w 6166022"/>
              <a:gd name="connsiteY31" fmla="*/ 911843 h 1322173"/>
              <a:gd name="connsiteX32" fmla="*/ 4537261 w 6166022"/>
              <a:gd name="connsiteY32" fmla="*/ 911843 h 1322173"/>
              <a:gd name="connsiteX33" fmla="*/ 4831492 w 6166022"/>
              <a:gd name="connsiteY33" fmla="*/ 926757 h 1322173"/>
              <a:gd name="connsiteX34" fmla="*/ 5002622 w 6166022"/>
              <a:gd name="connsiteY34" fmla="*/ 866251 h 1322173"/>
              <a:gd name="connsiteX35" fmla="*/ 5293472 w 6166022"/>
              <a:gd name="connsiteY35" fmla="*/ 820659 h 1322173"/>
              <a:gd name="connsiteX36" fmla="*/ 5467982 w 6166022"/>
              <a:gd name="connsiteY36" fmla="*/ 866251 h 1322173"/>
              <a:gd name="connsiteX37" fmla="*/ 5585254 w 6166022"/>
              <a:gd name="connsiteY37" fmla="*/ 790832 h 1322173"/>
              <a:gd name="connsiteX38" fmla="*/ 5733535 w 6166022"/>
              <a:gd name="connsiteY38" fmla="*/ 704335 h 1322173"/>
              <a:gd name="connsiteX39" fmla="*/ 5931243 w 6166022"/>
              <a:gd name="connsiteY39" fmla="*/ 556054 h 1322173"/>
              <a:gd name="connsiteX40" fmla="*/ 6054811 w 6166022"/>
              <a:gd name="connsiteY40" fmla="*/ 308919 h 1322173"/>
              <a:gd name="connsiteX41" fmla="*/ 6128951 w 6166022"/>
              <a:gd name="connsiteY41" fmla="*/ 172995 h 1322173"/>
              <a:gd name="connsiteX42" fmla="*/ 6141308 w 6166022"/>
              <a:gd name="connsiteY42" fmla="*/ 172995 h 1322173"/>
              <a:gd name="connsiteX43" fmla="*/ 6166022 w 6166022"/>
              <a:gd name="connsiteY43" fmla="*/ 1322173 h 1322173"/>
              <a:gd name="connsiteX44" fmla="*/ 0 w 6166022"/>
              <a:gd name="connsiteY44" fmla="*/ 1297459 h 1322173"/>
              <a:gd name="connsiteX45" fmla="*/ 12357 w 6166022"/>
              <a:gd name="connsiteY45"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32680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850331 w 6166022"/>
              <a:gd name="connsiteY20" fmla="*/ 729475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200400 w 6166022"/>
              <a:gd name="connsiteY24" fmla="*/ 1013254 h 1322173"/>
              <a:gd name="connsiteX25" fmla="*/ 3257521 w 6166022"/>
              <a:gd name="connsiteY25" fmla="*/ 1139804 h 1322173"/>
              <a:gd name="connsiteX26" fmla="*/ 3432031 w 6166022"/>
              <a:gd name="connsiteY26" fmla="*/ 1139804 h 1322173"/>
              <a:gd name="connsiteX27" fmla="*/ 3571103 w 6166022"/>
              <a:gd name="connsiteY27" fmla="*/ 976184 h 1322173"/>
              <a:gd name="connsiteX28" fmla="*/ 3664711 w 6166022"/>
              <a:gd name="connsiteY28" fmla="*/ 866251 h 1322173"/>
              <a:gd name="connsiteX29" fmla="*/ 3897391 w 6166022"/>
              <a:gd name="connsiteY29" fmla="*/ 683883 h 1322173"/>
              <a:gd name="connsiteX30" fmla="*/ 4013731 w 6166022"/>
              <a:gd name="connsiteY30" fmla="*/ 683883 h 1322173"/>
              <a:gd name="connsiteX31" fmla="*/ 4188241 w 6166022"/>
              <a:gd name="connsiteY31" fmla="*/ 911843 h 1322173"/>
              <a:gd name="connsiteX32" fmla="*/ 4374839 w 6166022"/>
              <a:gd name="connsiteY32" fmla="*/ 914212 h 1322173"/>
              <a:gd name="connsiteX33" fmla="*/ 4537261 w 6166022"/>
              <a:gd name="connsiteY33" fmla="*/ 911843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32680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850331 w 6166022"/>
              <a:gd name="connsiteY20" fmla="*/ 729475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200400 w 6166022"/>
              <a:gd name="connsiteY24" fmla="*/ 1013254 h 1322173"/>
              <a:gd name="connsiteX25" fmla="*/ 3257521 w 6166022"/>
              <a:gd name="connsiteY25" fmla="*/ 1139804 h 1322173"/>
              <a:gd name="connsiteX26" fmla="*/ 3432031 w 6166022"/>
              <a:gd name="connsiteY26" fmla="*/ 1139804 h 1322173"/>
              <a:gd name="connsiteX27" fmla="*/ 3571103 w 6166022"/>
              <a:gd name="connsiteY27" fmla="*/ 976184 h 1322173"/>
              <a:gd name="connsiteX28" fmla="*/ 3664711 w 6166022"/>
              <a:gd name="connsiteY28" fmla="*/ 866251 h 1322173"/>
              <a:gd name="connsiteX29" fmla="*/ 3897391 w 6166022"/>
              <a:gd name="connsiteY29" fmla="*/ 683883 h 1322173"/>
              <a:gd name="connsiteX30" fmla="*/ 4013731 w 6166022"/>
              <a:gd name="connsiteY30" fmla="*/ 683883 h 1322173"/>
              <a:gd name="connsiteX31" fmla="*/ 4188241 w 6166022"/>
              <a:gd name="connsiteY31" fmla="*/ 911843 h 1322173"/>
              <a:gd name="connsiteX32" fmla="*/ 4420921 w 6166022"/>
              <a:gd name="connsiteY32" fmla="*/ 911843 h 1322173"/>
              <a:gd name="connsiteX33" fmla="*/ 4537261 w 6166022"/>
              <a:gd name="connsiteY33" fmla="*/ 911843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32680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850331 w 6166022"/>
              <a:gd name="connsiteY20" fmla="*/ 729475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200400 w 6166022"/>
              <a:gd name="connsiteY24" fmla="*/ 1013254 h 1322173"/>
              <a:gd name="connsiteX25" fmla="*/ 3257521 w 6166022"/>
              <a:gd name="connsiteY25" fmla="*/ 1139804 h 1322173"/>
              <a:gd name="connsiteX26" fmla="*/ 3432031 w 6166022"/>
              <a:gd name="connsiteY26" fmla="*/ 1139804 h 1322173"/>
              <a:gd name="connsiteX27" fmla="*/ 3571103 w 6166022"/>
              <a:gd name="connsiteY27" fmla="*/ 976184 h 1322173"/>
              <a:gd name="connsiteX28" fmla="*/ 3664711 w 6166022"/>
              <a:gd name="connsiteY28" fmla="*/ 866251 h 1322173"/>
              <a:gd name="connsiteX29" fmla="*/ 3897391 w 6166022"/>
              <a:gd name="connsiteY29" fmla="*/ 683883 h 1322173"/>
              <a:gd name="connsiteX30" fmla="*/ 4013731 w 6166022"/>
              <a:gd name="connsiteY30" fmla="*/ 683883 h 1322173"/>
              <a:gd name="connsiteX31" fmla="*/ 4188241 w 6166022"/>
              <a:gd name="connsiteY31" fmla="*/ 911843 h 1322173"/>
              <a:gd name="connsiteX32" fmla="*/ 4420921 w 6166022"/>
              <a:gd name="connsiteY32" fmla="*/ 911843 h 1322173"/>
              <a:gd name="connsiteX33" fmla="*/ 4492690 w 6166022"/>
              <a:gd name="connsiteY33" fmla="*/ 910659 h 1322173"/>
              <a:gd name="connsiteX34" fmla="*/ 4537261 w 6166022"/>
              <a:gd name="connsiteY34" fmla="*/ 911843 h 1322173"/>
              <a:gd name="connsiteX35" fmla="*/ 4831492 w 6166022"/>
              <a:gd name="connsiteY35" fmla="*/ 926757 h 1322173"/>
              <a:gd name="connsiteX36" fmla="*/ 5002622 w 6166022"/>
              <a:gd name="connsiteY36" fmla="*/ 866251 h 1322173"/>
              <a:gd name="connsiteX37" fmla="*/ 5293472 w 6166022"/>
              <a:gd name="connsiteY37" fmla="*/ 820659 h 1322173"/>
              <a:gd name="connsiteX38" fmla="*/ 5467982 w 6166022"/>
              <a:gd name="connsiteY38" fmla="*/ 866251 h 1322173"/>
              <a:gd name="connsiteX39" fmla="*/ 5585254 w 6166022"/>
              <a:gd name="connsiteY39" fmla="*/ 790832 h 1322173"/>
              <a:gd name="connsiteX40" fmla="*/ 5733535 w 6166022"/>
              <a:gd name="connsiteY40" fmla="*/ 704335 h 1322173"/>
              <a:gd name="connsiteX41" fmla="*/ 5931243 w 6166022"/>
              <a:gd name="connsiteY41" fmla="*/ 556054 h 1322173"/>
              <a:gd name="connsiteX42" fmla="*/ 6054811 w 6166022"/>
              <a:gd name="connsiteY42" fmla="*/ 308919 h 1322173"/>
              <a:gd name="connsiteX43" fmla="*/ 6128951 w 6166022"/>
              <a:gd name="connsiteY43" fmla="*/ 172995 h 1322173"/>
              <a:gd name="connsiteX44" fmla="*/ 6141308 w 6166022"/>
              <a:gd name="connsiteY44" fmla="*/ 172995 h 1322173"/>
              <a:gd name="connsiteX45" fmla="*/ 6166022 w 6166022"/>
              <a:gd name="connsiteY45" fmla="*/ 1322173 h 1322173"/>
              <a:gd name="connsiteX46" fmla="*/ 0 w 6166022"/>
              <a:gd name="connsiteY46" fmla="*/ 1297459 h 1322173"/>
              <a:gd name="connsiteX47" fmla="*/ 12357 w 6166022"/>
              <a:gd name="connsiteY47"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32680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850331 w 6166022"/>
              <a:gd name="connsiteY20" fmla="*/ 729475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200400 w 6166022"/>
              <a:gd name="connsiteY24" fmla="*/ 1013254 h 1322173"/>
              <a:gd name="connsiteX25" fmla="*/ 3257521 w 6166022"/>
              <a:gd name="connsiteY25" fmla="*/ 1139804 h 1322173"/>
              <a:gd name="connsiteX26" fmla="*/ 3432031 w 6166022"/>
              <a:gd name="connsiteY26" fmla="*/ 1139804 h 1322173"/>
              <a:gd name="connsiteX27" fmla="*/ 3571103 w 6166022"/>
              <a:gd name="connsiteY27" fmla="*/ 976184 h 1322173"/>
              <a:gd name="connsiteX28" fmla="*/ 3664711 w 6166022"/>
              <a:gd name="connsiteY28" fmla="*/ 866251 h 1322173"/>
              <a:gd name="connsiteX29" fmla="*/ 3897391 w 6166022"/>
              <a:gd name="connsiteY29" fmla="*/ 683883 h 1322173"/>
              <a:gd name="connsiteX30" fmla="*/ 4013731 w 6166022"/>
              <a:gd name="connsiteY30" fmla="*/ 683883 h 1322173"/>
              <a:gd name="connsiteX31" fmla="*/ 4188241 w 6166022"/>
              <a:gd name="connsiteY31" fmla="*/ 911843 h 1322173"/>
              <a:gd name="connsiteX32" fmla="*/ 4420921 w 6166022"/>
              <a:gd name="connsiteY32" fmla="*/ 911843 h 1322173"/>
              <a:gd name="connsiteX33" fmla="*/ 4479091 w 6166022"/>
              <a:gd name="connsiteY33" fmla="*/ 957436 h 1322173"/>
              <a:gd name="connsiteX34" fmla="*/ 4537261 w 6166022"/>
              <a:gd name="connsiteY34" fmla="*/ 911843 h 1322173"/>
              <a:gd name="connsiteX35" fmla="*/ 4831492 w 6166022"/>
              <a:gd name="connsiteY35" fmla="*/ 926757 h 1322173"/>
              <a:gd name="connsiteX36" fmla="*/ 5002622 w 6166022"/>
              <a:gd name="connsiteY36" fmla="*/ 866251 h 1322173"/>
              <a:gd name="connsiteX37" fmla="*/ 5293472 w 6166022"/>
              <a:gd name="connsiteY37" fmla="*/ 820659 h 1322173"/>
              <a:gd name="connsiteX38" fmla="*/ 5467982 w 6166022"/>
              <a:gd name="connsiteY38" fmla="*/ 866251 h 1322173"/>
              <a:gd name="connsiteX39" fmla="*/ 5585254 w 6166022"/>
              <a:gd name="connsiteY39" fmla="*/ 790832 h 1322173"/>
              <a:gd name="connsiteX40" fmla="*/ 5733535 w 6166022"/>
              <a:gd name="connsiteY40" fmla="*/ 704335 h 1322173"/>
              <a:gd name="connsiteX41" fmla="*/ 5931243 w 6166022"/>
              <a:gd name="connsiteY41" fmla="*/ 556054 h 1322173"/>
              <a:gd name="connsiteX42" fmla="*/ 6054811 w 6166022"/>
              <a:gd name="connsiteY42" fmla="*/ 308919 h 1322173"/>
              <a:gd name="connsiteX43" fmla="*/ 6128951 w 6166022"/>
              <a:gd name="connsiteY43" fmla="*/ 172995 h 1322173"/>
              <a:gd name="connsiteX44" fmla="*/ 6141308 w 6166022"/>
              <a:gd name="connsiteY44" fmla="*/ 172995 h 1322173"/>
              <a:gd name="connsiteX45" fmla="*/ 6166022 w 6166022"/>
              <a:gd name="connsiteY45" fmla="*/ 1322173 h 1322173"/>
              <a:gd name="connsiteX46" fmla="*/ 0 w 6166022"/>
              <a:gd name="connsiteY46" fmla="*/ 1297459 h 1322173"/>
              <a:gd name="connsiteX47" fmla="*/ 12357 w 6166022"/>
              <a:gd name="connsiteY47"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32680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850331 w 6166022"/>
              <a:gd name="connsiteY20" fmla="*/ 729475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200400 w 6166022"/>
              <a:gd name="connsiteY24" fmla="*/ 1013254 h 1322173"/>
              <a:gd name="connsiteX25" fmla="*/ 3257521 w 6166022"/>
              <a:gd name="connsiteY25" fmla="*/ 1139804 h 1322173"/>
              <a:gd name="connsiteX26" fmla="*/ 3432031 w 6166022"/>
              <a:gd name="connsiteY26" fmla="*/ 1139804 h 1322173"/>
              <a:gd name="connsiteX27" fmla="*/ 3571103 w 6166022"/>
              <a:gd name="connsiteY27" fmla="*/ 976184 h 1322173"/>
              <a:gd name="connsiteX28" fmla="*/ 3664711 w 6166022"/>
              <a:gd name="connsiteY28" fmla="*/ 866251 h 1322173"/>
              <a:gd name="connsiteX29" fmla="*/ 3839221 w 6166022"/>
              <a:gd name="connsiteY29" fmla="*/ 683883 h 1322173"/>
              <a:gd name="connsiteX30" fmla="*/ 4013731 w 6166022"/>
              <a:gd name="connsiteY30" fmla="*/ 683883 h 1322173"/>
              <a:gd name="connsiteX31" fmla="*/ 4188241 w 6166022"/>
              <a:gd name="connsiteY31" fmla="*/ 911843 h 1322173"/>
              <a:gd name="connsiteX32" fmla="*/ 4420921 w 6166022"/>
              <a:gd name="connsiteY32" fmla="*/ 911843 h 1322173"/>
              <a:gd name="connsiteX33" fmla="*/ 4479091 w 6166022"/>
              <a:gd name="connsiteY33" fmla="*/ 957436 h 1322173"/>
              <a:gd name="connsiteX34" fmla="*/ 4537261 w 6166022"/>
              <a:gd name="connsiteY34" fmla="*/ 911843 h 1322173"/>
              <a:gd name="connsiteX35" fmla="*/ 4831492 w 6166022"/>
              <a:gd name="connsiteY35" fmla="*/ 926757 h 1322173"/>
              <a:gd name="connsiteX36" fmla="*/ 5002622 w 6166022"/>
              <a:gd name="connsiteY36" fmla="*/ 866251 h 1322173"/>
              <a:gd name="connsiteX37" fmla="*/ 5293472 w 6166022"/>
              <a:gd name="connsiteY37" fmla="*/ 820659 h 1322173"/>
              <a:gd name="connsiteX38" fmla="*/ 5467982 w 6166022"/>
              <a:gd name="connsiteY38" fmla="*/ 866251 h 1322173"/>
              <a:gd name="connsiteX39" fmla="*/ 5585254 w 6166022"/>
              <a:gd name="connsiteY39" fmla="*/ 790832 h 1322173"/>
              <a:gd name="connsiteX40" fmla="*/ 5733535 w 6166022"/>
              <a:gd name="connsiteY40" fmla="*/ 704335 h 1322173"/>
              <a:gd name="connsiteX41" fmla="*/ 5931243 w 6166022"/>
              <a:gd name="connsiteY41" fmla="*/ 556054 h 1322173"/>
              <a:gd name="connsiteX42" fmla="*/ 6054811 w 6166022"/>
              <a:gd name="connsiteY42" fmla="*/ 308919 h 1322173"/>
              <a:gd name="connsiteX43" fmla="*/ 6128951 w 6166022"/>
              <a:gd name="connsiteY43" fmla="*/ 172995 h 1322173"/>
              <a:gd name="connsiteX44" fmla="*/ 6141308 w 6166022"/>
              <a:gd name="connsiteY44" fmla="*/ 172995 h 1322173"/>
              <a:gd name="connsiteX45" fmla="*/ 6166022 w 6166022"/>
              <a:gd name="connsiteY45" fmla="*/ 1322173 h 1322173"/>
              <a:gd name="connsiteX46" fmla="*/ 0 w 6166022"/>
              <a:gd name="connsiteY46" fmla="*/ 1297459 h 1322173"/>
              <a:gd name="connsiteX47" fmla="*/ 12357 w 6166022"/>
              <a:gd name="connsiteY47"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32680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850331 w 6166022"/>
              <a:gd name="connsiteY20" fmla="*/ 729475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200400 w 6166022"/>
              <a:gd name="connsiteY24" fmla="*/ 1013254 h 1322173"/>
              <a:gd name="connsiteX25" fmla="*/ 3257521 w 6166022"/>
              <a:gd name="connsiteY25" fmla="*/ 1139804 h 1322173"/>
              <a:gd name="connsiteX26" fmla="*/ 3432031 w 6166022"/>
              <a:gd name="connsiteY26" fmla="*/ 1139804 h 1322173"/>
              <a:gd name="connsiteX27" fmla="*/ 3571103 w 6166022"/>
              <a:gd name="connsiteY27" fmla="*/ 976184 h 1322173"/>
              <a:gd name="connsiteX28" fmla="*/ 3664711 w 6166022"/>
              <a:gd name="connsiteY28" fmla="*/ 866251 h 1322173"/>
              <a:gd name="connsiteX29" fmla="*/ 3839221 w 6166022"/>
              <a:gd name="connsiteY29" fmla="*/ 683883 h 1322173"/>
              <a:gd name="connsiteX30" fmla="*/ 3955561 w 6166022"/>
              <a:gd name="connsiteY30" fmla="*/ 683883 h 1322173"/>
              <a:gd name="connsiteX31" fmla="*/ 4188241 w 6166022"/>
              <a:gd name="connsiteY31" fmla="*/ 911843 h 1322173"/>
              <a:gd name="connsiteX32" fmla="*/ 4420921 w 6166022"/>
              <a:gd name="connsiteY32" fmla="*/ 911843 h 1322173"/>
              <a:gd name="connsiteX33" fmla="*/ 4479091 w 6166022"/>
              <a:gd name="connsiteY33" fmla="*/ 957436 h 1322173"/>
              <a:gd name="connsiteX34" fmla="*/ 4537261 w 6166022"/>
              <a:gd name="connsiteY34" fmla="*/ 911843 h 1322173"/>
              <a:gd name="connsiteX35" fmla="*/ 4831492 w 6166022"/>
              <a:gd name="connsiteY35" fmla="*/ 926757 h 1322173"/>
              <a:gd name="connsiteX36" fmla="*/ 5002622 w 6166022"/>
              <a:gd name="connsiteY36" fmla="*/ 866251 h 1322173"/>
              <a:gd name="connsiteX37" fmla="*/ 5293472 w 6166022"/>
              <a:gd name="connsiteY37" fmla="*/ 820659 h 1322173"/>
              <a:gd name="connsiteX38" fmla="*/ 5467982 w 6166022"/>
              <a:gd name="connsiteY38" fmla="*/ 866251 h 1322173"/>
              <a:gd name="connsiteX39" fmla="*/ 5585254 w 6166022"/>
              <a:gd name="connsiteY39" fmla="*/ 790832 h 1322173"/>
              <a:gd name="connsiteX40" fmla="*/ 5733535 w 6166022"/>
              <a:gd name="connsiteY40" fmla="*/ 704335 h 1322173"/>
              <a:gd name="connsiteX41" fmla="*/ 5931243 w 6166022"/>
              <a:gd name="connsiteY41" fmla="*/ 556054 h 1322173"/>
              <a:gd name="connsiteX42" fmla="*/ 6054811 w 6166022"/>
              <a:gd name="connsiteY42" fmla="*/ 308919 h 1322173"/>
              <a:gd name="connsiteX43" fmla="*/ 6128951 w 6166022"/>
              <a:gd name="connsiteY43" fmla="*/ 172995 h 1322173"/>
              <a:gd name="connsiteX44" fmla="*/ 6141308 w 6166022"/>
              <a:gd name="connsiteY44" fmla="*/ 172995 h 1322173"/>
              <a:gd name="connsiteX45" fmla="*/ 6166022 w 6166022"/>
              <a:gd name="connsiteY45" fmla="*/ 1322173 h 1322173"/>
              <a:gd name="connsiteX46" fmla="*/ 0 w 6166022"/>
              <a:gd name="connsiteY46" fmla="*/ 1297459 h 1322173"/>
              <a:gd name="connsiteX47" fmla="*/ 12357 w 6166022"/>
              <a:gd name="connsiteY47"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32680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850331 w 6166022"/>
              <a:gd name="connsiteY20" fmla="*/ 729475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200400 w 6166022"/>
              <a:gd name="connsiteY24" fmla="*/ 1013254 h 1322173"/>
              <a:gd name="connsiteX25" fmla="*/ 3257521 w 6166022"/>
              <a:gd name="connsiteY25" fmla="*/ 1139804 h 1322173"/>
              <a:gd name="connsiteX26" fmla="*/ 3432031 w 6166022"/>
              <a:gd name="connsiteY26" fmla="*/ 1139804 h 1322173"/>
              <a:gd name="connsiteX27" fmla="*/ 3571103 w 6166022"/>
              <a:gd name="connsiteY27" fmla="*/ 976184 h 1322173"/>
              <a:gd name="connsiteX28" fmla="*/ 3664711 w 6166022"/>
              <a:gd name="connsiteY28" fmla="*/ 866251 h 1322173"/>
              <a:gd name="connsiteX29" fmla="*/ 3839221 w 6166022"/>
              <a:gd name="connsiteY29" fmla="*/ 683883 h 1322173"/>
              <a:gd name="connsiteX30" fmla="*/ 3955561 w 6166022"/>
              <a:gd name="connsiteY30" fmla="*/ 683883 h 1322173"/>
              <a:gd name="connsiteX31" fmla="*/ 4130071 w 6166022"/>
              <a:gd name="connsiteY31" fmla="*/ 911843 h 1322173"/>
              <a:gd name="connsiteX32" fmla="*/ 4420921 w 6166022"/>
              <a:gd name="connsiteY32" fmla="*/ 911843 h 1322173"/>
              <a:gd name="connsiteX33" fmla="*/ 4479091 w 6166022"/>
              <a:gd name="connsiteY33" fmla="*/ 957436 h 1322173"/>
              <a:gd name="connsiteX34" fmla="*/ 4537261 w 6166022"/>
              <a:gd name="connsiteY34" fmla="*/ 911843 h 1322173"/>
              <a:gd name="connsiteX35" fmla="*/ 4831492 w 6166022"/>
              <a:gd name="connsiteY35" fmla="*/ 926757 h 1322173"/>
              <a:gd name="connsiteX36" fmla="*/ 5002622 w 6166022"/>
              <a:gd name="connsiteY36" fmla="*/ 866251 h 1322173"/>
              <a:gd name="connsiteX37" fmla="*/ 5293472 w 6166022"/>
              <a:gd name="connsiteY37" fmla="*/ 820659 h 1322173"/>
              <a:gd name="connsiteX38" fmla="*/ 5467982 w 6166022"/>
              <a:gd name="connsiteY38" fmla="*/ 866251 h 1322173"/>
              <a:gd name="connsiteX39" fmla="*/ 5585254 w 6166022"/>
              <a:gd name="connsiteY39" fmla="*/ 790832 h 1322173"/>
              <a:gd name="connsiteX40" fmla="*/ 5733535 w 6166022"/>
              <a:gd name="connsiteY40" fmla="*/ 704335 h 1322173"/>
              <a:gd name="connsiteX41" fmla="*/ 5931243 w 6166022"/>
              <a:gd name="connsiteY41" fmla="*/ 556054 h 1322173"/>
              <a:gd name="connsiteX42" fmla="*/ 6054811 w 6166022"/>
              <a:gd name="connsiteY42" fmla="*/ 308919 h 1322173"/>
              <a:gd name="connsiteX43" fmla="*/ 6128951 w 6166022"/>
              <a:gd name="connsiteY43" fmla="*/ 172995 h 1322173"/>
              <a:gd name="connsiteX44" fmla="*/ 6141308 w 6166022"/>
              <a:gd name="connsiteY44" fmla="*/ 172995 h 1322173"/>
              <a:gd name="connsiteX45" fmla="*/ 6166022 w 6166022"/>
              <a:gd name="connsiteY45" fmla="*/ 1322173 h 1322173"/>
              <a:gd name="connsiteX46" fmla="*/ 0 w 6166022"/>
              <a:gd name="connsiteY46" fmla="*/ 1297459 h 1322173"/>
              <a:gd name="connsiteX47" fmla="*/ 12357 w 6166022"/>
              <a:gd name="connsiteY47"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32680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908501 w 6166022"/>
              <a:gd name="connsiteY20" fmla="*/ 683883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200400 w 6166022"/>
              <a:gd name="connsiteY24" fmla="*/ 1013254 h 1322173"/>
              <a:gd name="connsiteX25" fmla="*/ 3257521 w 6166022"/>
              <a:gd name="connsiteY25" fmla="*/ 1139804 h 1322173"/>
              <a:gd name="connsiteX26" fmla="*/ 3432031 w 6166022"/>
              <a:gd name="connsiteY26" fmla="*/ 1139804 h 1322173"/>
              <a:gd name="connsiteX27" fmla="*/ 3571103 w 6166022"/>
              <a:gd name="connsiteY27" fmla="*/ 976184 h 1322173"/>
              <a:gd name="connsiteX28" fmla="*/ 3664711 w 6166022"/>
              <a:gd name="connsiteY28" fmla="*/ 866251 h 1322173"/>
              <a:gd name="connsiteX29" fmla="*/ 3839221 w 6166022"/>
              <a:gd name="connsiteY29" fmla="*/ 683883 h 1322173"/>
              <a:gd name="connsiteX30" fmla="*/ 3955561 w 6166022"/>
              <a:gd name="connsiteY30" fmla="*/ 683883 h 1322173"/>
              <a:gd name="connsiteX31" fmla="*/ 4130071 w 6166022"/>
              <a:gd name="connsiteY31" fmla="*/ 911843 h 1322173"/>
              <a:gd name="connsiteX32" fmla="*/ 4420921 w 6166022"/>
              <a:gd name="connsiteY32" fmla="*/ 911843 h 1322173"/>
              <a:gd name="connsiteX33" fmla="*/ 4479091 w 6166022"/>
              <a:gd name="connsiteY33" fmla="*/ 957436 h 1322173"/>
              <a:gd name="connsiteX34" fmla="*/ 4537261 w 6166022"/>
              <a:gd name="connsiteY34" fmla="*/ 911843 h 1322173"/>
              <a:gd name="connsiteX35" fmla="*/ 4831492 w 6166022"/>
              <a:gd name="connsiteY35" fmla="*/ 926757 h 1322173"/>
              <a:gd name="connsiteX36" fmla="*/ 5002622 w 6166022"/>
              <a:gd name="connsiteY36" fmla="*/ 866251 h 1322173"/>
              <a:gd name="connsiteX37" fmla="*/ 5293472 w 6166022"/>
              <a:gd name="connsiteY37" fmla="*/ 820659 h 1322173"/>
              <a:gd name="connsiteX38" fmla="*/ 5467982 w 6166022"/>
              <a:gd name="connsiteY38" fmla="*/ 866251 h 1322173"/>
              <a:gd name="connsiteX39" fmla="*/ 5585254 w 6166022"/>
              <a:gd name="connsiteY39" fmla="*/ 790832 h 1322173"/>
              <a:gd name="connsiteX40" fmla="*/ 5733535 w 6166022"/>
              <a:gd name="connsiteY40" fmla="*/ 704335 h 1322173"/>
              <a:gd name="connsiteX41" fmla="*/ 5931243 w 6166022"/>
              <a:gd name="connsiteY41" fmla="*/ 556054 h 1322173"/>
              <a:gd name="connsiteX42" fmla="*/ 6054811 w 6166022"/>
              <a:gd name="connsiteY42" fmla="*/ 308919 h 1322173"/>
              <a:gd name="connsiteX43" fmla="*/ 6128951 w 6166022"/>
              <a:gd name="connsiteY43" fmla="*/ 172995 h 1322173"/>
              <a:gd name="connsiteX44" fmla="*/ 6141308 w 6166022"/>
              <a:gd name="connsiteY44" fmla="*/ 172995 h 1322173"/>
              <a:gd name="connsiteX45" fmla="*/ 6166022 w 6166022"/>
              <a:gd name="connsiteY45" fmla="*/ 1322173 h 1322173"/>
              <a:gd name="connsiteX46" fmla="*/ 0 w 6166022"/>
              <a:gd name="connsiteY46" fmla="*/ 1297459 h 1322173"/>
              <a:gd name="connsiteX47" fmla="*/ 12357 w 6166022"/>
              <a:gd name="connsiteY47"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32680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908501 w 6166022"/>
              <a:gd name="connsiteY20" fmla="*/ 683883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200400 w 6166022"/>
              <a:gd name="connsiteY24" fmla="*/ 1013254 h 1322173"/>
              <a:gd name="connsiteX25" fmla="*/ 3257521 w 6166022"/>
              <a:gd name="connsiteY25" fmla="*/ 1139804 h 1322173"/>
              <a:gd name="connsiteX26" fmla="*/ 3432031 w 6166022"/>
              <a:gd name="connsiteY26" fmla="*/ 1139804 h 1322173"/>
              <a:gd name="connsiteX27" fmla="*/ 3571103 w 6166022"/>
              <a:gd name="connsiteY27" fmla="*/ 976184 h 1322173"/>
              <a:gd name="connsiteX28" fmla="*/ 3664711 w 6166022"/>
              <a:gd name="connsiteY28" fmla="*/ 866251 h 1322173"/>
              <a:gd name="connsiteX29" fmla="*/ 3839221 w 6166022"/>
              <a:gd name="connsiteY29" fmla="*/ 683883 h 1322173"/>
              <a:gd name="connsiteX30" fmla="*/ 3955561 w 6166022"/>
              <a:gd name="connsiteY30" fmla="*/ 683883 h 1322173"/>
              <a:gd name="connsiteX31" fmla="*/ 4130071 w 6166022"/>
              <a:gd name="connsiteY31" fmla="*/ 911843 h 1322173"/>
              <a:gd name="connsiteX32" fmla="*/ 4420921 w 6166022"/>
              <a:gd name="connsiteY32" fmla="*/ 911843 h 1322173"/>
              <a:gd name="connsiteX33" fmla="*/ 4479091 w 6166022"/>
              <a:gd name="connsiteY33" fmla="*/ 957436 h 1322173"/>
              <a:gd name="connsiteX34" fmla="*/ 4537261 w 6166022"/>
              <a:gd name="connsiteY34" fmla="*/ 911843 h 1322173"/>
              <a:gd name="connsiteX35" fmla="*/ 4831492 w 6166022"/>
              <a:gd name="connsiteY35" fmla="*/ 926757 h 1322173"/>
              <a:gd name="connsiteX36" fmla="*/ 5002622 w 6166022"/>
              <a:gd name="connsiteY36" fmla="*/ 866251 h 1322173"/>
              <a:gd name="connsiteX37" fmla="*/ 5293472 w 6166022"/>
              <a:gd name="connsiteY37" fmla="*/ 820659 h 1322173"/>
              <a:gd name="connsiteX38" fmla="*/ 5467982 w 6166022"/>
              <a:gd name="connsiteY38" fmla="*/ 866251 h 1322173"/>
              <a:gd name="connsiteX39" fmla="*/ 5585254 w 6166022"/>
              <a:gd name="connsiteY39" fmla="*/ 790832 h 1322173"/>
              <a:gd name="connsiteX40" fmla="*/ 5733535 w 6166022"/>
              <a:gd name="connsiteY40" fmla="*/ 704335 h 1322173"/>
              <a:gd name="connsiteX41" fmla="*/ 5931243 w 6166022"/>
              <a:gd name="connsiteY41" fmla="*/ 556054 h 1322173"/>
              <a:gd name="connsiteX42" fmla="*/ 6054811 w 6166022"/>
              <a:gd name="connsiteY42" fmla="*/ 308919 h 1322173"/>
              <a:gd name="connsiteX43" fmla="*/ 6128951 w 6166022"/>
              <a:gd name="connsiteY43" fmla="*/ 172995 h 1322173"/>
              <a:gd name="connsiteX44" fmla="*/ 6141308 w 6166022"/>
              <a:gd name="connsiteY44" fmla="*/ 172995 h 1322173"/>
              <a:gd name="connsiteX45" fmla="*/ 6166022 w 6166022"/>
              <a:gd name="connsiteY45" fmla="*/ 1322173 h 1322173"/>
              <a:gd name="connsiteX46" fmla="*/ 0 w 6166022"/>
              <a:gd name="connsiteY46" fmla="*/ 1297459 h 1322173"/>
              <a:gd name="connsiteX47" fmla="*/ 12357 w 6166022"/>
              <a:gd name="connsiteY47"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32680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908501 w 6166022"/>
              <a:gd name="connsiteY20" fmla="*/ 683883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200400 w 6166022"/>
              <a:gd name="connsiteY24" fmla="*/ 1013254 h 1322173"/>
              <a:gd name="connsiteX25" fmla="*/ 3257521 w 6166022"/>
              <a:gd name="connsiteY25" fmla="*/ 1139804 h 1322173"/>
              <a:gd name="connsiteX26" fmla="*/ 3432031 w 6166022"/>
              <a:gd name="connsiteY26" fmla="*/ 1139804 h 1322173"/>
              <a:gd name="connsiteX27" fmla="*/ 3571103 w 6166022"/>
              <a:gd name="connsiteY27" fmla="*/ 976184 h 1322173"/>
              <a:gd name="connsiteX28" fmla="*/ 3664711 w 6166022"/>
              <a:gd name="connsiteY28" fmla="*/ 866251 h 1322173"/>
              <a:gd name="connsiteX29" fmla="*/ 3839221 w 6166022"/>
              <a:gd name="connsiteY29" fmla="*/ 683883 h 1322173"/>
              <a:gd name="connsiteX30" fmla="*/ 3955561 w 6166022"/>
              <a:gd name="connsiteY30" fmla="*/ 683883 h 1322173"/>
              <a:gd name="connsiteX31" fmla="*/ 4130071 w 6166022"/>
              <a:gd name="connsiteY31" fmla="*/ 911843 h 1322173"/>
              <a:gd name="connsiteX32" fmla="*/ 4420921 w 6166022"/>
              <a:gd name="connsiteY32" fmla="*/ 911843 h 1322173"/>
              <a:gd name="connsiteX33" fmla="*/ 4479091 w 6166022"/>
              <a:gd name="connsiteY33" fmla="*/ 957436 h 1322173"/>
              <a:gd name="connsiteX34" fmla="*/ 4537261 w 6166022"/>
              <a:gd name="connsiteY34" fmla="*/ 911843 h 1322173"/>
              <a:gd name="connsiteX35" fmla="*/ 4831492 w 6166022"/>
              <a:gd name="connsiteY35" fmla="*/ 926757 h 1322173"/>
              <a:gd name="connsiteX36" fmla="*/ 5002622 w 6166022"/>
              <a:gd name="connsiteY36" fmla="*/ 866251 h 1322173"/>
              <a:gd name="connsiteX37" fmla="*/ 5293472 w 6166022"/>
              <a:gd name="connsiteY37" fmla="*/ 820659 h 1322173"/>
              <a:gd name="connsiteX38" fmla="*/ 5467982 w 6166022"/>
              <a:gd name="connsiteY38" fmla="*/ 866251 h 1322173"/>
              <a:gd name="connsiteX39" fmla="*/ 5585254 w 6166022"/>
              <a:gd name="connsiteY39" fmla="*/ 790832 h 1322173"/>
              <a:gd name="connsiteX40" fmla="*/ 5733535 w 6166022"/>
              <a:gd name="connsiteY40" fmla="*/ 704335 h 1322173"/>
              <a:gd name="connsiteX41" fmla="*/ 5931243 w 6166022"/>
              <a:gd name="connsiteY41" fmla="*/ 556054 h 1322173"/>
              <a:gd name="connsiteX42" fmla="*/ 6054811 w 6166022"/>
              <a:gd name="connsiteY42" fmla="*/ 308919 h 1322173"/>
              <a:gd name="connsiteX43" fmla="*/ 6128951 w 6166022"/>
              <a:gd name="connsiteY43" fmla="*/ 172995 h 1322173"/>
              <a:gd name="connsiteX44" fmla="*/ 6141308 w 6166022"/>
              <a:gd name="connsiteY44" fmla="*/ 172995 h 1322173"/>
              <a:gd name="connsiteX45" fmla="*/ 6166022 w 6166022"/>
              <a:gd name="connsiteY45" fmla="*/ 1322173 h 1322173"/>
              <a:gd name="connsiteX46" fmla="*/ 0 w 6166022"/>
              <a:gd name="connsiteY46" fmla="*/ 1297459 h 1322173"/>
              <a:gd name="connsiteX47" fmla="*/ 12357 w 6166022"/>
              <a:gd name="connsiteY47"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32680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908501 w 6166022"/>
              <a:gd name="connsiteY20" fmla="*/ 683883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200400 w 6166022"/>
              <a:gd name="connsiteY24" fmla="*/ 1013254 h 1322173"/>
              <a:gd name="connsiteX25" fmla="*/ 3257521 w 6166022"/>
              <a:gd name="connsiteY25" fmla="*/ 1139804 h 1322173"/>
              <a:gd name="connsiteX26" fmla="*/ 3432031 w 6166022"/>
              <a:gd name="connsiteY26" fmla="*/ 1139804 h 1322173"/>
              <a:gd name="connsiteX27" fmla="*/ 3571103 w 6166022"/>
              <a:gd name="connsiteY27" fmla="*/ 976184 h 1322173"/>
              <a:gd name="connsiteX28" fmla="*/ 3664711 w 6166022"/>
              <a:gd name="connsiteY28" fmla="*/ 866251 h 1322173"/>
              <a:gd name="connsiteX29" fmla="*/ 3839221 w 6166022"/>
              <a:gd name="connsiteY29" fmla="*/ 683883 h 1322173"/>
              <a:gd name="connsiteX30" fmla="*/ 3955561 w 6166022"/>
              <a:gd name="connsiteY30" fmla="*/ 683883 h 1322173"/>
              <a:gd name="connsiteX31" fmla="*/ 4130071 w 6166022"/>
              <a:gd name="connsiteY31" fmla="*/ 911843 h 1322173"/>
              <a:gd name="connsiteX32" fmla="*/ 4420921 w 6166022"/>
              <a:gd name="connsiteY32" fmla="*/ 911843 h 1322173"/>
              <a:gd name="connsiteX33" fmla="*/ 4479091 w 6166022"/>
              <a:gd name="connsiteY33" fmla="*/ 957436 h 1322173"/>
              <a:gd name="connsiteX34" fmla="*/ 4537261 w 6166022"/>
              <a:gd name="connsiteY34" fmla="*/ 911843 h 1322173"/>
              <a:gd name="connsiteX35" fmla="*/ 4831492 w 6166022"/>
              <a:gd name="connsiteY35" fmla="*/ 926757 h 1322173"/>
              <a:gd name="connsiteX36" fmla="*/ 5002622 w 6166022"/>
              <a:gd name="connsiteY36" fmla="*/ 866251 h 1322173"/>
              <a:gd name="connsiteX37" fmla="*/ 5293472 w 6166022"/>
              <a:gd name="connsiteY37" fmla="*/ 820659 h 1322173"/>
              <a:gd name="connsiteX38" fmla="*/ 5467982 w 6166022"/>
              <a:gd name="connsiteY38" fmla="*/ 866251 h 1322173"/>
              <a:gd name="connsiteX39" fmla="*/ 5585254 w 6166022"/>
              <a:gd name="connsiteY39" fmla="*/ 790832 h 1322173"/>
              <a:gd name="connsiteX40" fmla="*/ 5733535 w 6166022"/>
              <a:gd name="connsiteY40" fmla="*/ 704335 h 1322173"/>
              <a:gd name="connsiteX41" fmla="*/ 5931243 w 6166022"/>
              <a:gd name="connsiteY41" fmla="*/ 556054 h 1322173"/>
              <a:gd name="connsiteX42" fmla="*/ 6054811 w 6166022"/>
              <a:gd name="connsiteY42" fmla="*/ 308919 h 1322173"/>
              <a:gd name="connsiteX43" fmla="*/ 6128951 w 6166022"/>
              <a:gd name="connsiteY43" fmla="*/ 172995 h 1322173"/>
              <a:gd name="connsiteX44" fmla="*/ 6141308 w 6166022"/>
              <a:gd name="connsiteY44" fmla="*/ 172995 h 1322173"/>
              <a:gd name="connsiteX45" fmla="*/ 6166022 w 6166022"/>
              <a:gd name="connsiteY45" fmla="*/ 1322173 h 1322173"/>
              <a:gd name="connsiteX46" fmla="*/ 0 w 6166022"/>
              <a:gd name="connsiteY46" fmla="*/ 1297459 h 1322173"/>
              <a:gd name="connsiteX47" fmla="*/ 12357 w 6166022"/>
              <a:gd name="connsiteY47"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32680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908501 w 6166022"/>
              <a:gd name="connsiteY20" fmla="*/ 683883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200400 w 6166022"/>
              <a:gd name="connsiteY24" fmla="*/ 1013254 h 1322173"/>
              <a:gd name="connsiteX25" fmla="*/ 3257521 w 6166022"/>
              <a:gd name="connsiteY25" fmla="*/ 1139804 h 1322173"/>
              <a:gd name="connsiteX26" fmla="*/ 3432031 w 6166022"/>
              <a:gd name="connsiteY26" fmla="*/ 1139804 h 1322173"/>
              <a:gd name="connsiteX27" fmla="*/ 3571103 w 6166022"/>
              <a:gd name="connsiteY27" fmla="*/ 976184 h 1322173"/>
              <a:gd name="connsiteX28" fmla="*/ 3664711 w 6166022"/>
              <a:gd name="connsiteY28" fmla="*/ 866251 h 1322173"/>
              <a:gd name="connsiteX29" fmla="*/ 3839221 w 6166022"/>
              <a:gd name="connsiteY29" fmla="*/ 683883 h 1322173"/>
              <a:gd name="connsiteX30" fmla="*/ 3955561 w 6166022"/>
              <a:gd name="connsiteY30" fmla="*/ 683883 h 1322173"/>
              <a:gd name="connsiteX31" fmla="*/ 4130071 w 6166022"/>
              <a:gd name="connsiteY31" fmla="*/ 911843 h 1322173"/>
              <a:gd name="connsiteX32" fmla="*/ 4420921 w 6166022"/>
              <a:gd name="connsiteY32" fmla="*/ 911843 h 1322173"/>
              <a:gd name="connsiteX33" fmla="*/ 4479091 w 6166022"/>
              <a:gd name="connsiteY33" fmla="*/ 957436 h 1322173"/>
              <a:gd name="connsiteX34" fmla="*/ 4537261 w 6166022"/>
              <a:gd name="connsiteY34" fmla="*/ 911843 h 1322173"/>
              <a:gd name="connsiteX35" fmla="*/ 4831492 w 6166022"/>
              <a:gd name="connsiteY35" fmla="*/ 926757 h 1322173"/>
              <a:gd name="connsiteX36" fmla="*/ 5002622 w 6166022"/>
              <a:gd name="connsiteY36" fmla="*/ 866251 h 1322173"/>
              <a:gd name="connsiteX37" fmla="*/ 5293472 w 6166022"/>
              <a:gd name="connsiteY37" fmla="*/ 820659 h 1322173"/>
              <a:gd name="connsiteX38" fmla="*/ 5467982 w 6166022"/>
              <a:gd name="connsiteY38" fmla="*/ 866251 h 1322173"/>
              <a:gd name="connsiteX39" fmla="*/ 5585254 w 6166022"/>
              <a:gd name="connsiteY39" fmla="*/ 790832 h 1322173"/>
              <a:gd name="connsiteX40" fmla="*/ 5733535 w 6166022"/>
              <a:gd name="connsiteY40" fmla="*/ 704335 h 1322173"/>
              <a:gd name="connsiteX41" fmla="*/ 5931243 w 6166022"/>
              <a:gd name="connsiteY41" fmla="*/ 556054 h 1322173"/>
              <a:gd name="connsiteX42" fmla="*/ 6054811 w 6166022"/>
              <a:gd name="connsiteY42" fmla="*/ 308919 h 1322173"/>
              <a:gd name="connsiteX43" fmla="*/ 6128951 w 6166022"/>
              <a:gd name="connsiteY43" fmla="*/ 172995 h 1322173"/>
              <a:gd name="connsiteX44" fmla="*/ 6141308 w 6166022"/>
              <a:gd name="connsiteY44" fmla="*/ 172995 h 1322173"/>
              <a:gd name="connsiteX45" fmla="*/ 6166022 w 6166022"/>
              <a:gd name="connsiteY45" fmla="*/ 1322173 h 1322173"/>
              <a:gd name="connsiteX46" fmla="*/ 0 w 6166022"/>
              <a:gd name="connsiteY46" fmla="*/ 1297459 h 1322173"/>
              <a:gd name="connsiteX47" fmla="*/ 12357 w 6166022"/>
              <a:gd name="connsiteY47"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32680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908501 w 6166022"/>
              <a:gd name="connsiteY20" fmla="*/ 683883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199351 w 6166022"/>
              <a:gd name="connsiteY24" fmla="*/ 1003028 h 1322173"/>
              <a:gd name="connsiteX25" fmla="*/ 3257521 w 6166022"/>
              <a:gd name="connsiteY25" fmla="*/ 1139804 h 1322173"/>
              <a:gd name="connsiteX26" fmla="*/ 3432031 w 6166022"/>
              <a:gd name="connsiteY26" fmla="*/ 1139804 h 1322173"/>
              <a:gd name="connsiteX27" fmla="*/ 3571103 w 6166022"/>
              <a:gd name="connsiteY27" fmla="*/ 976184 h 1322173"/>
              <a:gd name="connsiteX28" fmla="*/ 3664711 w 6166022"/>
              <a:gd name="connsiteY28" fmla="*/ 866251 h 1322173"/>
              <a:gd name="connsiteX29" fmla="*/ 3839221 w 6166022"/>
              <a:gd name="connsiteY29" fmla="*/ 683883 h 1322173"/>
              <a:gd name="connsiteX30" fmla="*/ 3955561 w 6166022"/>
              <a:gd name="connsiteY30" fmla="*/ 683883 h 1322173"/>
              <a:gd name="connsiteX31" fmla="*/ 4130071 w 6166022"/>
              <a:gd name="connsiteY31" fmla="*/ 911843 h 1322173"/>
              <a:gd name="connsiteX32" fmla="*/ 4420921 w 6166022"/>
              <a:gd name="connsiteY32" fmla="*/ 911843 h 1322173"/>
              <a:gd name="connsiteX33" fmla="*/ 4479091 w 6166022"/>
              <a:gd name="connsiteY33" fmla="*/ 957436 h 1322173"/>
              <a:gd name="connsiteX34" fmla="*/ 4537261 w 6166022"/>
              <a:gd name="connsiteY34" fmla="*/ 911843 h 1322173"/>
              <a:gd name="connsiteX35" fmla="*/ 4831492 w 6166022"/>
              <a:gd name="connsiteY35" fmla="*/ 926757 h 1322173"/>
              <a:gd name="connsiteX36" fmla="*/ 5002622 w 6166022"/>
              <a:gd name="connsiteY36" fmla="*/ 866251 h 1322173"/>
              <a:gd name="connsiteX37" fmla="*/ 5293472 w 6166022"/>
              <a:gd name="connsiteY37" fmla="*/ 820659 h 1322173"/>
              <a:gd name="connsiteX38" fmla="*/ 5467982 w 6166022"/>
              <a:gd name="connsiteY38" fmla="*/ 866251 h 1322173"/>
              <a:gd name="connsiteX39" fmla="*/ 5585254 w 6166022"/>
              <a:gd name="connsiteY39" fmla="*/ 790832 h 1322173"/>
              <a:gd name="connsiteX40" fmla="*/ 5733535 w 6166022"/>
              <a:gd name="connsiteY40" fmla="*/ 704335 h 1322173"/>
              <a:gd name="connsiteX41" fmla="*/ 5931243 w 6166022"/>
              <a:gd name="connsiteY41" fmla="*/ 556054 h 1322173"/>
              <a:gd name="connsiteX42" fmla="*/ 6054811 w 6166022"/>
              <a:gd name="connsiteY42" fmla="*/ 308919 h 1322173"/>
              <a:gd name="connsiteX43" fmla="*/ 6128951 w 6166022"/>
              <a:gd name="connsiteY43" fmla="*/ 172995 h 1322173"/>
              <a:gd name="connsiteX44" fmla="*/ 6141308 w 6166022"/>
              <a:gd name="connsiteY44" fmla="*/ 172995 h 1322173"/>
              <a:gd name="connsiteX45" fmla="*/ 6166022 w 6166022"/>
              <a:gd name="connsiteY45" fmla="*/ 1322173 h 1322173"/>
              <a:gd name="connsiteX46" fmla="*/ 0 w 6166022"/>
              <a:gd name="connsiteY46" fmla="*/ 1297459 h 1322173"/>
              <a:gd name="connsiteX47" fmla="*/ 12357 w 6166022"/>
              <a:gd name="connsiteY47" fmla="*/ 0 h 1322173"/>
              <a:gd name="connsiteX0" fmla="*/ 12357 w 6166022"/>
              <a:gd name="connsiteY0" fmla="*/ 0 h 1322173"/>
              <a:gd name="connsiteX1" fmla="*/ 135924 w 6166022"/>
              <a:gd name="connsiteY1" fmla="*/ 49427 h 1322173"/>
              <a:gd name="connsiteX2" fmla="*/ 197708 w 6166022"/>
              <a:gd name="connsiteY2" fmla="*/ 259492 h 1322173"/>
              <a:gd name="connsiteX3" fmla="*/ 247135 w 6166022"/>
              <a:gd name="connsiteY3" fmla="*/ 383059 h 1322173"/>
              <a:gd name="connsiteX4" fmla="*/ 333632 w 6166022"/>
              <a:gd name="connsiteY4" fmla="*/ 481913 h 1322173"/>
              <a:gd name="connsiteX5" fmla="*/ 543697 w 6166022"/>
              <a:gd name="connsiteY5" fmla="*/ 531341 h 1322173"/>
              <a:gd name="connsiteX6" fmla="*/ 667265 w 6166022"/>
              <a:gd name="connsiteY6" fmla="*/ 617838 h 1322173"/>
              <a:gd name="connsiteX7" fmla="*/ 766119 w 6166022"/>
              <a:gd name="connsiteY7" fmla="*/ 691978 h 1322173"/>
              <a:gd name="connsiteX8" fmla="*/ 877330 w 6166022"/>
              <a:gd name="connsiteY8" fmla="*/ 729049 h 1322173"/>
              <a:gd name="connsiteX9" fmla="*/ 988540 w 6166022"/>
              <a:gd name="connsiteY9" fmla="*/ 778476 h 1322173"/>
              <a:gd name="connsiteX10" fmla="*/ 1173892 w 6166022"/>
              <a:gd name="connsiteY10" fmla="*/ 815546 h 1322173"/>
              <a:gd name="connsiteX11" fmla="*/ 1512420 w 6166022"/>
              <a:gd name="connsiteY11" fmla="*/ 866251 h 1322173"/>
              <a:gd name="connsiteX12" fmla="*/ 1570591 w 6166022"/>
              <a:gd name="connsiteY12" fmla="*/ 911843 h 1322173"/>
              <a:gd name="connsiteX13" fmla="*/ 1628761 w 6166022"/>
              <a:gd name="connsiteY13" fmla="*/ 866251 h 1322173"/>
              <a:gd name="connsiteX14" fmla="*/ 1919611 w 6166022"/>
              <a:gd name="connsiteY14" fmla="*/ 866251 h 1322173"/>
              <a:gd name="connsiteX15" fmla="*/ 2094121 w 6166022"/>
              <a:gd name="connsiteY15" fmla="*/ 866251 h 1322173"/>
              <a:gd name="connsiteX16" fmla="*/ 2326801 w 6166022"/>
              <a:gd name="connsiteY16" fmla="*/ 866251 h 1322173"/>
              <a:gd name="connsiteX17" fmla="*/ 2384971 w 6166022"/>
              <a:gd name="connsiteY17" fmla="*/ 911843 h 1322173"/>
              <a:gd name="connsiteX18" fmla="*/ 2443141 w 6166022"/>
              <a:gd name="connsiteY18" fmla="*/ 866251 h 1322173"/>
              <a:gd name="connsiteX19" fmla="*/ 2617651 w 6166022"/>
              <a:gd name="connsiteY19" fmla="*/ 866251 h 1322173"/>
              <a:gd name="connsiteX20" fmla="*/ 2908501 w 6166022"/>
              <a:gd name="connsiteY20" fmla="*/ 683883 h 1322173"/>
              <a:gd name="connsiteX21" fmla="*/ 3024841 w 6166022"/>
              <a:gd name="connsiteY21" fmla="*/ 683883 h 1322173"/>
              <a:gd name="connsiteX22" fmla="*/ 3083011 w 6166022"/>
              <a:gd name="connsiteY22" fmla="*/ 820659 h 1322173"/>
              <a:gd name="connsiteX23" fmla="*/ 3126259 w 6166022"/>
              <a:gd name="connsiteY23" fmla="*/ 926757 h 1322173"/>
              <a:gd name="connsiteX24" fmla="*/ 3257521 w 6166022"/>
              <a:gd name="connsiteY24" fmla="*/ 1139804 h 1322173"/>
              <a:gd name="connsiteX25" fmla="*/ 3432031 w 6166022"/>
              <a:gd name="connsiteY25" fmla="*/ 1139804 h 1322173"/>
              <a:gd name="connsiteX26" fmla="*/ 3571103 w 6166022"/>
              <a:gd name="connsiteY26" fmla="*/ 976184 h 1322173"/>
              <a:gd name="connsiteX27" fmla="*/ 3664711 w 6166022"/>
              <a:gd name="connsiteY27" fmla="*/ 866251 h 1322173"/>
              <a:gd name="connsiteX28" fmla="*/ 3839221 w 6166022"/>
              <a:gd name="connsiteY28" fmla="*/ 683883 h 1322173"/>
              <a:gd name="connsiteX29" fmla="*/ 3955561 w 6166022"/>
              <a:gd name="connsiteY29" fmla="*/ 683883 h 1322173"/>
              <a:gd name="connsiteX30" fmla="*/ 4130071 w 6166022"/>
              <a:gd name="connsiteY30" fmla="*/ 911843 h 1322173"/>
              <a:gd name="connsiteX31" fmla="*/ 4420921 w 6166022"/>
              <a:gd name="connsiteY31" fmla="*/ 911843 h 1322173"/>
              <a:gd name="connsiteX32" fmla="*/ 4479091 w 6166022"/>
              <a:gd name="connsiteY32" fmla="*/ 957436 h 1322173"/>
              <a:gd name="connsiteX33" fmla="*/ 4537261 w 6166022"/>
              <a:gd name="connsiteY33" fmla="*/ 911843 h 1322173"/>
              <a:gd name="connsiteX34" fmla="*/ 4831492 w 6166022"/>
              <a:gd name="connsiteY34" fmla="*/ 926757 h 1322173"/>
              <a:gd name="connsiteX35" fmla="*/ 5002622 w 6166022"/>
              <a:gd name="connsiteY35" fmla="*/ 866251 h 1322173"/>
              <a:gd name="connsiteX36" fmla="*/ 5293472 w 6166022"/>
              <a:gd name="connsiteY36" fmla="*/ 820659 h 1322173"/>
              <a:gd name="connsiteX37" fmla="*/ 5467982 w 6166022"/>
              <a:gd name="connsiteY37" fmla="*/ 866251 h 1322173"/>
              <a:gd name="connsiteX38" fmla="*/ 5585254 w 6166022"/>
              <a:gd name="connsiteY38" fmla="*/ 790832 h 1322173"/>
              <a:gd name="connsiteX39" fmla="*/ 5733535 w 6166022"/>
              <a:gd name="connsiteY39" fmla="*/ 704335 h 1322173"/>
              <a:gd name="connsiteX40" fmla="*/ 5931243 w 6166022"/>
              <a:gd name="connsiteY40" fmla="*/ 556054 h 1322173"/>
              <a:gd name="connsiteX41" fmla="*/ 6054811 w 6166022"/>
              <a:gd name="connsiteY41" fmla="*/ 308919 h 1322173"/>
              <a:gd name="connsiteX42" fmla="*/ 6128951 w 6166022"/>
              <a:gd name="connsiteY42" fmla="*/ 172995 h 1322173"/>
              <a:gd name="connsiteX43" fmla="*/ 6141308 w 6166022"/>
              <a:gd name="connsiteY43" fmla="*/ 172995 h 1322173"/>
              <a:gd name="connsiteX44" fmla="*/ 6166022 w 6166022"/>
              <a:gd name="connsiteY44" fmla="*/ 1322173 h 1322173"/>
              <a:gd name="connsiteX45" fmla="*/ 0 w 6166022"/>
              <a:gd name="connsiteY45" fmla="*/ 1297459 h 1322173"/>
              <a:gd name="connsiteX46" fmla="*/ 12357 w 6166022"/>
              <a:gd name="connsiteY46" fmla="*/ 0 h 1322173"/>
              <a:gd name="connsiteX0" fmla="*/ 0 w 6174761"/>
              <a:gd name="connsiteY0" fmla="*/ 737374 h 1272746"/>
              <a:gd name="connsiteX1" fmla="*/ 144663 w 6174761"/>
              <a:gd name="connsiteY1" fmla="*/ 0 h 1272746"/>
              <a:gd name="connsiteX2" fmla="*/ 206447 w 6174761"/>
              <a:gd name="connsiteY2" fmla="*/ 210065 h 1272746"/>
              <a:gd name="connsiteX3" fmla="*/ 255874 w 6174761"/>
              <a:gd name="connsiteY3" fmla="*/ 333632 h 1272746"/>
              <a:gd name="connsiteX4" fmla="*/ 342371 w 6174761"/>
              <a:gd name="connsiteY4" fmla="*/ 432486 h 1272746"/>
              <a:gd name="connsiteX5" fmla="*/ 552436 w 6174761"/>
              <a:gd name="connsiteY5" fmla="*/ 481914 h 1272746"/>
              <a:gd name="connsiteX6" fmla="*/ 676004 w 6174761"/>
              <a:gd name="connsiteY6" fmla="*/ 568411 h 1272746"/>
              <a:gd name="connsiteX7" fmla="*/ 774858 w 6174761"/>
              <a:gd name="connsiteY7" fmla="*/ 642551 h 1272746"/>
              <a:gd name="connsiteX8" fmla="*/ 886069 w 6174761"/>
              <a:gd name="connsiteY8" fmla="*/ 679622 h 1272746"/>
              <a:gd name="connsiteX9" fmla="*/ 997279 w 6174761"/>
              <a:gd name="connsiteY9" fmla="*/ 729049 h 1272746"/>
              <a:gd name="connsiteX10" fmla="*/ 1182631 w 6174761"/>
              <a:gd name="connsiteY10" fmla="*/ 766119 h 1272746"/>
              <a:gd name="connsiteX11" fmla="*/ 1521159 w 6174761"/>
              <a:gd name="connsiteY11" fmla="*/ 816824 h 1272746"/>
              <a:gd name="connsiteX12" fmla="*/ 1579330 w 6174761"/>
              <a:gd name="connsiteY12" fmla="*/ 862416 h 1272746"/>
              <a:gd name="connsiteX13" fmla="*/ 1637500 w 6174761"/>
              <a:gd name="connsiteY13" fmla="*/ 816824 h 1272746"/>
              <a:gd name="connsiteX14" fmla="*/ 1928350 w 6174761"/>
              <a:gd name="connsiteY14" fmla="*/ 816824 h 1272746"/>
              <a:gd name="connsiteX15" fmla="*/ 2102860 w 6174761"/>
              <a:gd name="connsiteY15" fmla="*/ 816824 h 1272746"/>
              <a:gd name="connsiteX16" fmla="*/ 2335540 w 6174761"/>
              <a:gd name="connsiteY16" fmla="*/ 816824 h 1272746"/>
              <a:gd name="connsiteX17" fmla="*/ 2393710 w 6174761"/>
              <a:gd name="connsiteY17" fmla="*/ 862416 h 1272746"/>
              <a:gd name="connsiteX18" fmla="*/ 2451880 w 6174761"/>
              <a:gd name="connsiteY18" fmla="*/ 816824 h 1272746"/>
              <a:gd name="connsiteX19" fmla="*/ 2626390 w 6174761"/>
              <a:gd name="connsiteY19" fmla="*/ 816824 h 1272746"/>
              <a:gd name="connsiteX20" fmla="*/ 2917240 w 6174761"/>
              <a:gd name="connsiteY20" fmla="*/ 634456 h 1272746"/>
              <a:gd name="connsiteX21" fmla="*/ 3033580 w 6174761"/>
              <a:gd name="connsiteY21" fmla="*/ 634456 h 1272746"/>
              <a:gd name="connsiteX22" fmla="*/ 3091750 w 6174761"/>
              <a:gd name="connsiteY22" fmla="*/ 771232 h 1272746"/>
              <a:gd name="connsiteX23" fmla="*/ 3134998 w 6174761"/>
              <a:gd name="connsiteY23" fmla="*/ 877330 h 1272746"/>
              <a:gd name="connsiteX24" fmla="*/ 3266260 w 6174761"/>
              <a:gd name="connsiteY24" fmla="*/ 1090377 h 1272746"/>
              <a:gd name="connsiteX25" fmla="*/ 3440770 w 6174761"/>
              <a:gd name="connsiteY25" fmla="*/ 1090377 h 1272746"/>
              <a:gd name="connsiteX26" fmla="*/ 3579842 w 6174761"/>
              <a:gd name="connsiteY26" fmla="*/ 926757 h 1272746"/>
              <a:gd name="connsiteX27" fmla="*/ 3673450 w 6174761"/>
              <a:gd name="connsiteY27" fmla="*/ 816824 h 1272746"/>
              <a:gd name="connsiteX28" fmla="*/ 3847960 w 6174761"/>
              <a:gd name="connsiteY28" fmla="*/ 634456 h 1272746"/>
              <a:gd name="connsiteX29" fmla="*/ 3964300 w 6174761"/>
              <a:gd name="connsiteY29" fmla="*/ 634456 h 1272746"/>
              <a:gd name="connsiteX30" fmla="*/ 4138810 w 6174761"/>
              <a:gd name="connsiteY30" fmla="*/ 862416 h 1272746"/>
              <a:gd name="connsiteX31" fmla="*/ 4429660 w 6174761"/>
              <a:gd name="connsiteY31" fmla="*/ 862416 h 1272746"/>
              <a:gd name="connsiteX32" fmla="*/ 4487830 w 6174761"/>
              <a:gd name="connsiteY32" fmla="*/ 908009 h 1272746"/>
              <a:gd name="connsiteX33" fmla="*/ 4546000 w 6174761"/>
              <a:gd name="connsiteY33" fmla="*/ 862416 h 1272746"/>
              <a:gd name="connsiteX34" fmla="*/ 4840231 w 6174761"/>
              <a:gd name="connsiteY34" fmla="*/ 877330 h 1272746"/>
              <a:gd name="connsiteX35" fmla="*/ 5011361 w 6174761"/>
              <a:gd name="connsiteY35" fmla="*/ 816824 h 1272746"/>
              <a:gd name="connsiteX36" fmla="*/ 5302211 w 6174761"/>
              <a:gd name="connsiteY36" fmla="*/ 771232 h 1272746"/>
              <a:gd name="connsiteX37" fmla="*/ 5476721 w 6174761"/>
              <a:gd name="connsiteY37" fmla="*/ 816824 h 1272746"/>
              <a:gd name="connsiteX38" fmla="*/ 5593993 w 6174761"/>
              <a:gd name="connsiteY38" fmla="*/ 741405 h 1272746"/>
              <a:gd name="connsiteX39" fmla="*/ 5742274 w 6174761"/>
              <a:gd name="connsiteY39" fmla="*/ 654908 h 1272746"/>
              <a:gd name="connsiteX40" fmla="*/ 5939982 w 6174761"/>
              <a:gd name="connsiteY40" fmla="*/ 506627 h 1272746"/>
              <a:gd name="connsiteX41" fmla="*/ 6063550 w 6174761"/>
              <a:gd name="connsiteY41" fmla="*/ 259492 h 1272746"/>
              <a:gd name="connsiteX42" fmla="*/ 6137690 w 6174761"/>
              <a:gd name="connsiteY42" fmla="*/ 123568 h 1272746"/>
              <a:gd name="connsiteX43" fmla="*/ 6150047 w 6174761"/>
              <a:gd name="connsiteY43" fmla="*/ 123568 h 1272746"/>
              <a:gd name="connsiteX44" fmla="*/ 6174761 w 6174761"/>
              <a:gd name="connsiteY44" fmla="*/ 1272746 h 1272746"/>
              <a:gd name="connsiteX45" fmla="*/ 8739 w 6174761"/>
              <a:gd name="connsiteY45" fmla="*/ 1248032 h 1272746"/>
              <a:gd name="connsiteX46" fmla="*/ 0 w 6174761"/>
              <a:gd name="connsiteY46" fmla="*/ 737374 h 1272746"/>
              <a:gd name="connsiteX0" fmla="*/ 3005 w 6177766"/>
              <a:gd name="connsiteY0" fmla="*/ 613806 h 1149178"/>
              <a:gd name="connsiteX1" fmla="*/ 0 w 6177766"/>
              <a:gd name="connsiteY1" fmla="*/ 338109 h 1149178"/>
              <a:gd name="connsiteX2" fmla="*/ 209452 w 6177766"/>
              <a:gd name="connsiteY2" fmla="*/ 86497 h 1149178"/>
              <a:gd name="connsiteX3" fmla="*/ 258879 w 6177766"/>
              <a:gd name="connsiteY3" fmla="*/ 210064 h 1149178"/>
              <a:gd name="connsiteX4" fmla="*/ 345376 w 6177766"/>
              <a:gd name="connsiteY4" fmla="*/ 308918 h 1149178"/>
              <a:gd name="connsiteX5" fmla="*/ 555441 w 6177766"/>
              <a:gd name="connsiteY5" fmla="*/ 358346 h 1149178"/>
              <a:gd name="connsiteX6" fmla="*/ 679009 w 6177766"/>
              <a:gd name="connsiteY6" fmla="*/ 444843 h 1149178"/>
              <a:gd name="connsiteX7" fmla="*/ 777863 w 6177766"/>
              <a:gd name="connsiteY7" fmla="*/ 518983 h 1149178"/>
              <a:gd name="connsiteX8" fmla="*/ 889074 w 6177766"/>
              <a:gd name="connsiteY8" fmla="*/ 556054 h 1149178"/>
              <a:gd name="connsiteX9" fmla="*/ 1000284 w 6177766"/>
              <a:gd name="connsiteY9" fmla="*/ 605481 h 1149178"/>
              <a:gd name="connsiteX10" fmla="*/ 1185636 w 6177766"/>
              <a:gd name="connsiteY10" fmla="*/ 642551 h 1149178"/>
              <a:gd name="connsiteX11" fmla="*/ 1524164 w 6177766"/>
              <a:gd name="connsiteY11" fmla="*/ 693256 h 1149178"/>
              <a:gd name="connsiteX12" fmla="*/ 1582335 w 6177766"/>
              <a:gd name="connsiteY12" fmla="*/ 738848 h 1149178"/>
              <a:gd name="connsiteX13" fmla="*/ 1640505 w 6177766"/>
              <a:gd name="connsiteY13" fmla="*/ 693256 h 1149178"/>
              <a:gd name="connsiteX14" fmla="*/ 1931355 w 6177766"/>
              <a:gd name="connsiteY14" fmla="*/ 693256 h 1149178"/>
              <a:gd name="connsiteX15" fmla="*/ 2105865 w 6177766"/>
              <a:gd name="connsiteY15" fmla="*/ 693256 h 1149178"/>
              <a:gd name="connsiteX16" fmla="*/ 2338545 w 6177766"/>
              <a:gd name="connsiteY16" fmla="*/ 693256 h 1149178"/>
              <a:gd name="connsiteX17" fmla="*/ 2396715 w 6177766"/>
              <a:gd name="connsiteY17" fmla="*/ 738848 h 1149178"/>
              <a:gd name="connsiteX18" fmla="*/ 2454885 w 6177766"/>
              <a:gd name="connsiteY18" fmla="*/ 693256 h 1149178"/>
              <a:gd name="connsiteX19" fmla="*/ 2629395 w 6177766"/>
              <a:gd name="connsiteY19" fmla="*/ 693256 h 1149178"/>
              <a:gd name="connsiteX20" fmla="*/ 2920245 w 6177766"/>
              <a:gd name="connsiteY20" fmla="*/ 510888 h 1149178"/>
              <a:gd name="connsiteX21" fmla="*/ 3036585 w 6177766"/>
              <a:gd name="connsiteY21" fmla="*/ 510888 h 1149178"/>
              <a:gd name="connsiteX22" fmla="*/ 3094755 w 6177766"/>
              <a:gd name="connsiteY22" fmla="*/ 647664 h 1149178"/>
              <a:gd name="connsiteX23" fmla="*/ 3138003 w 6177766"/>
              <a:gd name="connsiteY23" fmla="*/ 753762 h 1149178"/>
              <a:gd name="connsiteX24" fmla="*/ 3269265 w 6177766"/>
              <a:gd name="connsiteY24" fmla="*/ 966809 h 1149178"/>
              <a:gd name="connsiteX25" fmla="*/ 3443775 w 6177766"/>
              <a:gd name="connsiteY25" fmla="*/ 966809 h 1149178"/>
              <a:gd name="connsiteX26" fmla="*/ 3582847 w 6177766"/>
              <a:gd name="connsiteY26" fmla="*/ 803189 h 1149178"/>
              <a:gd name="connsiteX27" fmla="*/ 3676455 w 6177766"/>
              <a:gd name="connsiteY27" fmla="*/ 693256 h 1149178"/>
              <a:gd name="connsiteX28" fmla="*/ 3850965 w 6177766"/>
              <a:gd name="connsiteY28" fmla="*/ 510888 h 1149178"/>
              <a:gd name="connsiteX29" fmla="*/ 3967305 w 6177766"/>
              <a:gd name="connsiteY29" fmla="*/ 510888 h 1149178"/>
              <a:gd name="connsiteX30" fmla="*/ 4141815 w 6177766"/>
              <a:gd name="connsiteY30" fmla="*/ 738848 h 1149178"/>
              <a:gd name="connsiteX31" fmla="*/ 4432665 w 6177766"/>
              <a:gd name="connsiteY31" fmla="*/ 738848 h 1149178"/>
              <a:gd name="connsiteX32" fmla="*/ 4490835 w 6177766"/>
              <a:gd name="connsiteY32" fmla="*/ 784441 h 1149178"/>
              <a:gd name="connsiteX33" fmla="*/ 4549005 w 6177766"/>
              <a:gd name="connsiteY33" fmla="*/ 738848 h 1149178"/>
              <a:gd name="connsiteX34" fmla="*/ 4843236 w 6177766"/>
              <a:gd name="connsiteY34" fmla="*/ 753762 h 1149178"/>
              <a:gd name="connsiteX35" fmla="*/ 5014366 w 6177766"/>
              <a:gd name="connsiteY35" fmla="*/ 693256 h 1149178"/>
              <a:gd name="connsiteX36" fmla="*/ 5305216 w 6177766"/>
              <a:gd name="connsiteY36" fmla="*/ 647664 h 1149178"/>
              <a:gd name="connsiteX37" fmla="*/ 5479726 w 6177766"/>
              <a:gd name="connsiteY37" fmla="*/ 693256 h 1149178"/>
              <a:gd name="connsiteX38" fmla="*/ 5596998 w 6177766"/>
              <a:gd name="connsiteY38" fmla="*/ 617837 h 1149178"/>
              <a:gd name="connsiteX39" fmla="*/ 5745279 w 6177766"/>
              <a:gd name="connsiteY39" fmla="*/ 531340 h 1149178"/>
              <a:gd name="connsiteX40" fmla="*/ 5942987 w 6177766"/>
              <a:gd name="connsiteY40" fmla="*/ 383059 h 1149178"/>
              <a:gd name="connsiteX41" fmla="*/ 6066555 w 6177766"/>
              <a:gd name="connsiteY41" fmla="*/ 135924 h 1149178"/>
              <a:gd name="connsiteX42" fmla="*/ 6140695 w 6177766"/>
              <a:gd name="connsiteY42" fmla="*/ 0 h 1149178"/>
              <a:gd name="connsiteX43" fmla="*/ 6153052 w 6177766"/>
              <a:gd name="connsiteY43" fmla="*/ 0 h 1149178"/>
              <a:gd name="connsiteX44" fmla="*/ 6177766 w 6177766"/>
              <a:gd name="connsiteY44" fmla="*/ 1149178 h 1149178"/>
              <a:gd name="connsiteX45" fmla="*/ 11744 w 6177766"/>
              <a:gd name="connsiteY45" fmla="*/ 1124464 h 1149178"/>
              <a:gd name="connsiteX46" fmla="*/ 3005 w 6177766"/>
              <a:gd name="connsiteY46" fmla="*/ 613806 h 1149178"/>
              <a:gd name="connsiteX0" fmla="*/ 3005 w 6177766"/>
              <a:gd name="connsiteY0" fmla="*/ 613806 h 1149178"/>
              <a:gd name="connsiteX1" fmla="*/ 0 w 6177766"/>
              <a:gd name="connsiteY1" fmla="*/ 338109 h 1149178"/>
              <a:gd name="connsiteX2" fmla="*/ 167261 w 6177766"/>
              <a:gd name="connsiteY2" fmla="*/ 327089 h 1149178"/>
              <a:gd name="connsiteX3" fmla="*/ 258879 w 6177766"/>
              <a:gd name="connsiteY3" fmla="*/ 210064 h 1149178"/>
              <a:gd name="connsiteX4" fmla="*/ 345376 w 6177766"/>
              <a:gd name="connsiteY4" fmla="*/ 308918 h 1149178"/>
              <a:gd name="connsiteX5" fmla="*/ 555441 w 6177766"/>
              <a:gd name="connsiteY5" fmla="*/ 358346 h 1149178"/>
              <a:gd name="connsiteX6" fmla="*/ 679009 w 6177766"/>
              <a:gd name="connsiteY6" fmla="*/ 444843 h 1149178"/>
              <a:gd name="connsiteX7" fmla="*/ 777863 w 6177766"/>
              <a:gd name="connsiteY7" fmla="*/ 518983 h 1149178"/>
              <a:gd name="connsiteX8" fmla="*/ 889074 w 6177766"/>
              <a:gd name="connsiteY8" fmla="*/ 556054 h 1149178"/>
              <a:gd name="connsiteX9" fmla="*/ 1000284 w 6177766"/>
              <a:gd name="connsiteY9" fmla="*/ 605481 h 1149178"/>
              <a:gd name="connsiteX10" fmla="*/ 1185636 w 6177766"/>
              <a:gd name="connsiteY10" fmla="*/ 642551 h 1149178"/>
              <a:gd name="connsiteX11" fmla="*/ 1524164 w 6177766"/>
              <a:gd name="connsiteY11" fmla="*/ 693256 h 1149178"/>
              <a:gd name="connsiteX12" fmla="*/ 1582335 w 6177766"/>
              <a:gd name="connsiteY12" fmla="*/ 738848 h 1149178"/>
              <a:gd name="connsiteX13" fmla="*/ 1640505 w 6177766"/>
              <a:gd name="connsiteY13" fmla="*/ 693256 h 1149178"/>
              <a:gd name="connsiteX14" fmla="*/ 1931355 w 6177766"/>
              <a:gd name="connsiteY14" fmla="*/ 693256 h 1149178"/>
              <a:gd name="connsiteX15" fmla="*/ 2105865 w 6177766"/>
              <a:gd name="connsiteY15" fmla="*/ 693256 h 1149178"/>
              <a:gd name="connsiteX16" fmla="*/ 2338545 w 6177766"/>
              <a:gd name="connsiteY16" fmla="*/ 693256 h 1149178"/>
              <a:gd name="connsiteX17" fmla="*/ 2396715 w 6177766"/>
              <a:gd name="connsiteY17" fmla="*/ 738848 h 1149178"/>
              <a:gd name="connsiteX18" fmla="*/ 2454885 w 6177766"/>
              <a:gd name="connsiteY18" fmla="*/ 693256 h 1149178"/>
              <a:gd name="connsiteX19" fmla="*/ 2629395 w 6177766"/>
              <a:gd name="connsiteY19" fmla="*/ 693256 h 1149178"/>
              <a:gd name="connsiteX20" fmla="*/ 2920245 w 6177766"/>
              <a:gd name="connsiteY20" fmla="*/ 510888 h 1149178"/>
              <a:gd name="connsiteX21" fmla="*/ 3036585 w 6177766"/>
              <a:gd name="connsiteY21" fmla="*/ 510888 h 1149178"/>
              <a:gd name="connsiteX22" fmla="*/ 3094755 w 6177766"/>
              <a:gd name="connsiteY22" fmla="*/ 647664 h 1149178"/>
              <a:gd name="connsiteX23" fmla="*/ 3138003 w 6177766"/>
              <a:gd name="connsiteY23" fmla="*/ 753762 h 1149178"/>
              <a:gd name="connsiteX24" fmla="*/ 3269265 w 6177766"/>
              <a:gd name="connsiteY24" fmla="*/ 966809 h 1149178"/>
              <a:gd name="connsiteX25" fmla="*/ 3443775 w 6177766"/>
              <a:gd name="connsiteY25" fmla="*/ 966809 h 1149178"/>
              <a:gd name="connsiteX26" fmla="*/ 3582847 w 6177766"/>
              <a:gd name="connsiteY26" fmla="*/ 803189 h 1149178"/>
              <a:gd name="connsiteX27" fmla="*/ 3676455 w 6177766"/>
              <a:gd name="connsiteY27" fmla="*/ 693256 h 1149178"/>
              <a:gd name="connsiteX28" fmla="*/ 3850965 w 6177766"/>
              <a:gd name="connsiteY28" fmla="*/ 510888 h 1149178"/>
              <a:gd name="connsiteX29" fmla="*/ 3967305 w 6177766"/>
              <a:gd name="connsiteY29" fmla="*/ 510888 h 1149178"/>
              <a:gd name="connsiteX30" fmla="*/ 4141815 w 6177766"/>
              <a:gd name="connsiteY30" fmla="*/ 738848 h 1149178"/>
              <a:gd name="connsiteX31" fmla="*/ 4432665 w 6177766"/>
              <a:gd name="connsiteY31" fmla="*/ 738848 h 1149178"/>
              <a:gd name="connsiteX32" fmla="*/ 4490835 w 6177766"/>
              <a:gd name="connsiteY32" fmla="*/ 784441 h 1149178"/>
              <a:gd name="connsiteX33" fmla="*/ 4549005 w 6177766"/>
              <a:gd name="connsiteY33" fmla="*/ 738848 h 1149178"/>
              <a:gd name="connsiteX34" fmla="*/ 4843236 w 6177766"/>
              <a:gd name="connsiteY34" fmla="*/ 753762 h 1149178"/>
              <a:gd name="connsiteX35" fmla="*/ 5014366 w 6177766"/>
              <a:gd name="connsiteY35" fmla="*/ 693256 h 1149178"/>
              <a:gd name="connsiteX36" fmla="*/ 5305216 w 6177766"/>
              <a:gd name="connsiteY36" fmla="*/ 647664 h 1149178"/>
              <a:gd name="connsiteX37" fmla="*/ 5479726 w 6177766"/>
              <a:gd name="connsiteY37" fmla="*/ 693256 h 1149178"/>
              <a:gd name="connsiteX38" fmla="*/ 5596998 w 6177766"/>
              <a:gd name="connsiteY38" fmla="*/ 617837 h 1149178"/>
              <a:gd name="connsiteX39" fmla="*/ 5745279 w 6177766"/>
              <a:gd name="connsiteY39" fmla="*/ 531340 h 1149178"/>
              <a:gd name="connsiteX40" fmla="*/ 5942987 w 6177766"/>
              <a:gd name="connsiteY40" fmla="*/ 383059 h 1149178"/>
              <a:gd name="connsiteX41" fmla="*/ 6066555 w 6177766"/>
              <a:gd name="connsiteY41" fmla="*/ 135924 h 1149178"/>
              <a:gd name="connsiteX42" fmla="*/ 6140695 w 6177766"/>
              <a:gd name="connsiteY42" fmla="*/ 0 h 1149178"/>
              <a:gd name="connsiteX43" fmla="*/ 6153052 w 6177766"/>
              <a:gd name="connsiteY43" fmla="*/ 0 h 1149178"/>
              <a:gd name="connsiteX44" fmla="*/ 6177766 w 6177766"/>
              <a:gd name="connsiteY44" fmla="*/ 1149178 h 1149178"/>
              <a:gd name="connsiteX45" fmla="*/ 11744 w 6177766"/>
              <a:gd name="connsiteY45" fmla="*/ 1124464 h 1149178"/>
              <a:gd name="connsiteX46" fmla="*/ 3005 w 6177766"/>
              <a:gd name="connsiteY46" fmla="*/ 613806 h 1149178"/>
              <a:gd name="connsiteX0" fmla="*/ 3005 w 6177766"/>
              <a:gd name="connsiteY0" fmla="*/ 613806 h 1149178"/>
              <a:gd name="connsiteX1" fmla="*/ 0 w 6177766"/>
              <a:gd name="connsiteY1" fmla="*/ 338109 h 1149178"/>
              <a:gd name="connsiteX2" fmla="*/ 167261 w 6177766"/>
              <a:gd name="connsiteY2" fmla="*/ 327089 h 1149178"/>
              <a:gd name="connsiteX3" fmla="*/ 269427 w 6177766"/>
              <a:gd name="connsiteY3" fmla="*/ 346617 h 1149178"/>
              <a:gd name="connsiteX4" fmla="*/ 345376 w 6177766"/>
              <a:gd name="connsiteY4" fmla="*/ 308918 h 1149178"/>
              <a:gd name="connsiteX5" fmla="*/ 555441 w 6177766"/>
              <a:gd name="connsiteY5" fmla="*/ 358346 h 1149178"/>
              <a:gd name="connsiteX6" fmla="*/ 679009 w 6177766"/>
              <a:gd name="connsiteY6" fmla="*/ 444843 h 1149178"/>
              <a:gd name="connsiteX7" fmla="*/ 777863 w 6177766"/>
              <a:gd name="connsiteY7" fmla="*/ 518983 h 1149178"/>
              <a:gd name="connsiteX8" fmla="*/ 889074 w 6177766"/>
              <a:gd name="connsiteY8" fmla="*/ 556054 h 1149178"/>
              <a:gd name="connsiteX9" fmla="*/ 1000284 w 6177766"/>
              <a:gd name="connsiteY9" fmla="*/ 605481 h 1149178"/>
              <a:gd name="connsiteX10" fmla="*/ 1185636 w 6177766"/>
              <a:gd name="connsiteY10" fmla="*/ 642551 h 1149178"/>
              <a:gd name="connsiteX11" fmla="*/ 1524164 w 6177766"/>
              <a:gd name="connsiteY11" fmla="*/ 693256 h 1149178"/>
              <a:gd name="connsiteX12" fmla="*/ 1582335 w 6177766"/>
              <a:gd name="connsiteY12" fmla="*/ 738848 h 1149178"/>
              <a:gd name="connsiteX13" fmla="*/ 1640505 w 6177766"/>
              <a:gd name="connsiteY13" fmla="*/ 693256 h 1149178"/>
              <a:gd name="connsiteX14" fmla="*/ 1931355 w 6177766"/>
              <a:gd name="connsiteY14" fmla="*/ 693256 h 1149178"/>
              <a:gd name="connsiteX15" fmla="*/ 2105865 w 6177766"/>
              <a:gd name="connsiteY15" fmla="*/ 693256 h 1149178"/>
              <a:gd name="connsiteX16" fmla="*/ 2338545 w 6177766"/>
              <a:gd name="connsiteY16" fmla="*/ 693256 h 1149178"/>
              <a:gd name="connsiteX17" fmla="*/ 2396715 w 6177766"/>
              <a:gd name="connsiteY17" fmla="*/ 738848 h 1149178"/>
              <a:gd name="connsiteX18" fmla="*/ 2454885 w 6177766"/>
              <a:gd name="connsiteY18" fmla="*/ 693256 h 1149178"/>
              <a:gd name="connsiteX19" fmla="*/ 2629395 w 6177766"/>
              <a:gd name="connsiteY19" fmla="*/ 693256 h 1149178"/>
              <a:gd name="connsiteX20" fmla="*/ 2920245 w 6177766"/>
              <a:gd name="connsiteY20" fmla="*/ 510888 h 1149178"/>
              <a:gd name="connsiteX21" fmla="*/ 3036585 w 6177766"/>
              <a:gd name="connsiteY21" fmla="*/ 510888 h 1149178"/>
              <a:gd name="connsiteX22" fmla="*/ 3094755 w 6177766"/>
              <a:gd name="connsiteY22" fmla="*/ 647664 h 1149178"/>
              <a:gd name="connsiteX23" fmla="*/ 3138003 w 6177766"/>
              <a:gd name="connsiteY23" fmla="*/ 753762 h 1149178"/>
              <a:gd name="connsiteX24" fmla="*/ 3269265 w 6177766"/>
              <a:gd name="connsiteY24" fmla="*/ 966809 h 1149178"/>
              <a:gd name="connsiteX25" fmla="*/ 3443775 w 6177766"/>
              <a:gd name="connsiteY25" fmla="*/ 966809 h 1149178"/>
              <a:gd name="connsiteX26" fmla="*/ 3582847 w 6177766"/>
              <a:gd name="connsiteY26" fmla="*/ 803189 h 1149178"/>
              <a:gd name="connsiteX27" fmla="*/ 3676455 w 6177766"/>
              <a:gd name="connsiteY27" fmla="*/ 693256 h 1149178"/>
              <a:gd name="connsiteX28" fmla="*/ 3850965 w 6177766"/>
              <a:gd name="connsiteY28" fmla="*/ 510888 h 1149178"/>
              <a:gd name="connsiteX29" fmla="*/ 3967305 w 6177766"/>
              <a:gd name="connsiteY29" fmla="*/ 510888 h 1149178"/>
              <a:gd name="connsiteX30" fmla="*/ 4141815 w 6177766"/>
              <a:gd name="connsiteY30" fmla="*/ 738848 h 1149178"/>
              <a:gd name="connsiteX31" fmla="*/ 4432665 w 6177766"/>
              <a:gd name="connsiteY31" fmla="*/ 738848 h 1149178"/>
              <a:gd name="connsiteX32" fmla="*/ 4490835 w 6177766"/>
              <a:gd name="connsiteY32" fmla="*/ 784441 h 1149178"/>
              <a:gd name="connsiteX33" fmla="*/ 4549005 w 6177766"/>
              <a:gd name="connsiteY33" fmla="*/ 738848 h 1149178"/>
              <a:gd name="connsiteX34" fmla="*/ 4843236 w 6177766"/>
              <a:gd name="connsiteY34" fmla="*/ 753762 h 1149178"/>
              <a:gd name="connsiteX35" fmla="*/ 5014366 w 6177766"/>
              <a:gd name="connsiteY35" fmla="*/ 693256 h 1149178"/>
              <a:gd name="connsiteX36" fmla="*/ 5305216 w 6177766"/>
              <a:gd name="connsiteY36" fmla="*/ 647664 h 1149178"/>
              <a:gd name="connsiteX37" fmla="*/ 5479726 w 6177766"/>
              <a:gd name="connsiteY37" fmla="*/ 693256 h 1149178"/>
              <a:gd name="connsiteX38" fmla="*/ 5596998 w 6177766"/>
              <a:gd name="connsiteY38" fmla="*/ 617837 h 1149178"/>
              <a:gd name="connsiteX39" fmla="*/ 5745279 w 6177766"/>
              <a:gd name="connsiteY39" fmla="*/ 531340 h 1149178"/>
              <a:gd name="connsiteX40" fmla="*/ 5942987 w 6177766"/>
              <a:gd name="connsiteY40" fmla="*/ 383059 h 1149178"/>
              <a:gd name="connsiteX41" fmla="*/ 6066555 w 6177766"/>
              <a:gd name="connsiteY41" fmla="*/ 135924 h 1149178"/>
              <a:gd name="connsiteX42" fmla="*/ 6140695 w 6177766"/>
              <a:gd name="connsiteY42" fmla="*/ 0 h 1149178"/>
              <a:gd name="connsiteX43" fmla="*/ 6153052 w 6177766"/>
              <a:gd name="connsiteY43" fmla="*/ 0 h 1149178"/>
              <a:gd name="connsiteX44" fmla="*/ 6177766 w 6177766"/>
              <a:gd name="connsiteY44" fmla="*/ 1149178 h 1149178"/>
              <a:gd name="connsiteX45" fmla="*/ 11744 w 6177766"/>
              <a:gd name="connsiteY45" fmla="*/ 1124464 h 1149178"/>
              <a:gd name="connsiteX46" fmla="*/ 3005 w 6177766"/>
              <a:gd name="connsiteY46" fmla="*/ 613806 h 1149178"/>
              <a:gd name="connsiteX0" fmla="*/ 3005 w 6177766"/>
              <a:gd name="connsiteY0" fmla="*/ 613806 h 1149178"/>
              <a:gd name="connsiteX1" fmla="*/ 0 w 6177766"/>
              <a:gd name="connsiteY1" fmla="*/ 338109 h 1149178"/>
              <a:gd name="connsiteX2" fmla="*/ 167261 w 6177766"/>
              <a:gd name="connsiteY2" fmla="*/ 327089 h 1149178"/>
              <a:gd name="connsiteX3" fmla="*/ 269427 w 6177766"/>
              <a:gd name="connsiteY3" fmla="*/ 346617 h 1149178"/>
              <a:gd name="connsiteX4" fmla="*/ 345376 w 6177766"/>
              <a:gd name="connsiteY4" fmla="*/ 308918 h 1149178"/>
              <a:gd name="connsiteX5" fmla="*/ 555441 w 6177766"/>
              <a:gd name="connsiteY5" fmla="*/ 358346 h 1149178"/>
              <a:gd name="connsiteX6" fmla="*/ 679009 w 6177766"/>
              <a:gd name="connsiteY6" fmla="*/ 444843 h 1149178"/>
              <a:gd name="connsiteX7" fmla="*/ 777863 w 6177766"/>
              <a:gd name="connsiteY7" fmla="*/ 518983 h 1149178"/>
              <a:gd name="connsiteX8" fmla="*/ 889074 w 6177766"/>
              <a:gd name="connsiteY8" fmla="*/ 556054 h 1149178"/>
              <a:gd name="connsiteX9" fmla="*/ 1000284 w 6177766"/>
              <a:gd name="connsiteY9" fmla="*/ 605481 h 1149178"/>
              <a:gd name="connsiteX10" fmla="*/ 1185636 w 6177766"/>
              <a:gd name="connsiteY10" fmla="*/ 642551 h 1149178"/>
              <a:gd name="connsiteX11" fmla="*/ 1524164 w 6177766"/>
              <a:gd name="connsiteY11" fmla="*/ 693256 h 1149178"/>
              <a:gd name="connsiteX12" fmla="*/ 1582335 w 6177766"/>
              <a:gd name="connsiteY12" fmla="*/ 738848 h 1149178"/>
              <a:gd name="connsiteX13" fmla="*/ 1640505 w 6177766"/>
              <a:gd name="connsiteY13" fmla="*/ 693256 h 1149178"/>
              <a:gd name="connsiteX14" fmla="*/ 1931355 w 6177766"/>
              <a:gd name="connsiteY14" fmla="*/ 693256 h 1149178"/>
              <a:gd name="connsiteX15" fmla="*/ 2105865 w 6177766"/>
              <a:gd name="connsiteY15" fmla="*/ 693256 h 1149178"/>
              <a:gd name="connsiteX16" fmla="*/ 2338545 w 6177766"/>
              <a:gd name="connsiteY16" fmla="*/ 693256 h 1149178"/>
              <a:gd name="connsiteX17" fmla="*/ 2454885 w 6177766"/>
              <a:gd name="connsiteY17" fmla="*/ 693256 h 1149178"/>
              <a:gd name="connsiteX18" fmla="*/ 2629395 w 6177766"/>
              <a:gd name="connsiteY18" fmla="*/ 693256 h 1149178"/>
              <a:gd name="connsiteX19" fmla="*/ 2920245 w 6177766"/>
              <a:gd name="connsiteY19" fmla="*/ 510888 h 1149178"/>
              <a:gd name="connsiteX20" fmla="*/ 3036585 w 6177766"/>
              <a:gd name="connsiteY20" fmla="*/ 510888 h 1149178"/>
              <a:gd name="connsiteX21" fmla="*/ 3094755 w 6177766"/>
              <a:gd name="connsiteY21" fmla="*/ 647664 h 1149178"/>
              <a:gd name="connsiteX22" fmla="*/ 3138003 w 6177766"/>
              <a:gd name="connsiteY22" fmla="*/ 753762 h 1149178"/>
              <a:gd name="connsiteX23" fmla="*/ 3269265 w 6177766"/>
              <a:gd name="connsiteY23" fmla="*/ 966809 h 1149178"/>
              <a:gd name="connsiteX24" fmla="*/ 3443775 w 6177766"/>
              <a:gd name="connsiteY24" fmla="*/ 966809 h 1149178"/>
              <a:gd name="connsiteX25" fmla="*/ 3582847 w 6177766"/>
              <a:gd name="connsiteY25" fmla="*/ 803189 h 1149178"/>
              <a:gd name="connsiteX26" fmla="*/ 3676455 w 6177766"/>
              <a:gd name="connsiteY26" fmla="*/ 693256 h 1149178"/>
              <a:gd name="connsiteX27" fmla="*/ 3850965 w 6177766"/>
              <a:gd name="connsiteY27" fmla="*/ 510888 h 1149178"/>
              <a:gd name="connsiteX28" fmla="*/ 3967305 w 6177766"/>
              <a:gd name="connsiteY28" fmla="*/ 510888 h 1149178"/>
              <a:gd name="connsiteX29" fmla="*/ 4141815 w 6177766"/>
              <a:gd name="connsiteY29" fmla="*/ 738848 h 1149178"/>
              <a:gd name="connsiteX30" fmla="*/ 4432665 w 6177766"/>
              <a:gd name="connsiteY30" fmla="*/ 738848 h 1149178"/>
              <a:gd name="connsiteX31" fmla="*/ 4490835 w 6177766"/>
              <a:gd name="connsiteY31" fmla="*/ 784441 h 1149178"/>
              <a:gd name="connsiteX32" fmla="*/ 4549005 w 6177766"/>
              <a:gd name="connsiteY32" fmla="*/ 738848 h 1149178"/>
              <a:gd name="connsiteX33" fmla="*/ 4843236 w 6177766"/>
              <a:gd name="connsiteY33" fmla="*/ 753762 h 1149178"/>
              <a:gd name="connsiteX34" fmla="*/ 5014366 w 6177766"/>
              <a:gd name="connsiteY34" fmla="*/ 693256 h 1149178"/>
              <a:gd name="connsiteX35" fmla="*/ 5305216 w 6177766"/>
              <a:gd name="connsiteY35" fmla="*/ 647664 h 1149178"/>
              <a:gd name="connsiteX36" fmla="*/ 5479726 w 6177766"/>
              <a:gd name="connsiteY36" fmla="*/ 693256 h 1149178"/>
              <a:gd name="connsiteX37" fmla="*/ 5596998 w 6177766"/>
              <a:gd name="connsiteY37" fmla="*/ 617837 h 1149178"/>
              <a:gd name="connsiteX38" fmla="*/ 5745279 w 6177766"/>
              <a:gd name="connsiteY38" fmla="*/ 531340 h 1149178"/>
              <a:gd name="connsiteX39" fmla="*/ 5942987 w 6177766"/>
              <a:gd name="connsiteY39" fmla="*/ 383059 h 1149178"/>
              <a:gd name="connsiteX40" fmla="*/ 6066555 w 6177766"/>
              <a:gd name="connsiteY40" fmla="*/ 135924 h 1149178"/>
              <a:gd name="connsiteX41" fmla="*/ 6140695 w 6177766"/>
              <a:gd name="connsiteY41" fmla="*/ 0 h 1149178"/>
              <a:gd name="connsiteX42" fmla="*/ 6153052 w 6177766"/>
              <a:gd name="connsiteY42" fmla="*/ 0 h 1149178"/>
              <a:gd name="connsiteX43" fmla="*/ 6177766 w 6177766"/>
              <a:gd name="connsiteY43" fmla="*/ 1149178 h 1149178"/>
              <a:gd name="connsiteX44" fmla="*/ 11744 w 6177766"/>
              <a:gd name="connsiteY44" fmla="*/ 1124464 h 1149178"/>
              <a:gd name="connsiteX45" fmla="*/ 3005 w 6177766"/>
              <a:gd name="connsiteY45" fmla="*/ 613806 h 1149178"/>
              <a:gd name="connsiteX0" fmla="*/ 3005 w 6177766"/>
              <a:gd name="connsiteY0" fmla="*/ 613806 h 1149178"/>
              <a:gd name="connsiteX1" fmla="*/ 0 w 6177766"/>
              <a:gd name="connsiteY1" fmla="*/ 338109 h 1149178"/>
              <a:gd name="connsiteX2" fmla="*/ 167261 w 6177766"/>
              <a:gd name="connsiteY2" fmla="*/ 327089 h 1149178"/>
              <a:gd name="connsiteX3" fmla="*/ 269427 w 6177766"/>
              <a:gd name="connsiteY3" fmla="*/ 346617 h 1149178"/>
              <a:gd name="connsiteX4" fmla="*/ 345376 w 6177766"/>
              <a:gd name="connsiteY4" fmla="*/ 308918 h 1149178"/>
              <a:gd name="connsiteX5" fmla="*/ 555441 w 6177766"/>
              <a:gd name="connsiteY5" fmla="*/ 358346 h 1149178"/>
              <a:gd name="connsiteX6" fmla="*/ 679009 w 6177766"/>
              <a:gd name="connsiteY6" fmla="*/ 444843 h 1149178"/>
              <a:gd name="connsiteX7" fmla="*/ 777863 w 6177766"/>
              <a:gd name="connsiteY7" fmla="*/ 518983 h 1149178"/>
              <a:gd name="connsiteX8" fmla="*/ 889074 w 6177766"/>
              <a:gd name="connsiteY8" fmla="*/ 556054 h 1149178"/>
              <a:gd name="connsiteX9" fmla="*/ 1000284 w 6177766"/>
              <a:gd name="connsiteY9" fmla="*/ 605481 h 1149178"/>
              <a:gd name="connsiteX10" fmla="*/ 1185636 w 6177766"/>
              <a:gd name="connsiteY10" fmla="*/ 642551 h 1149178"/>
              <a:gd name="connsiteX11" fmla="*/ 1524164 w 6177766"/>
              <a:gd name="connsiteY11" fmla="*/ 693256 h 1149178"/>
              <a:gd name="connsiteX12" fmla="*/ 1640505 w 6177766"/>
              <a:gd name="connsiteY12" fmla="*/ 693256 h 1149178"/>
              <a:gd name="connsiteX13" fmla="*/ 1931355 w 6177766"/>
              <a:gd name="connsiteY13" fmla="*/ 693256 h 1149178"/>
              <a:gd name="connsiteX14" fmla="*/ 2105865 w 6177766"/>
              <a:gd name="connsiteY14" fmla="*/ 693256 h 1149178"/>
              <a:gd name="connsiteX15" fmla="*/ 2338545 w 6177766"/>
              <a:gd name="connsiteY15" fmla="*/ 693256 h 1149178"/>
              <a:gd name="connsiteX16" fmla="*/ 2454885 w 6177766"/>
              <a:gd name="connsiteY16" fmla="*/ 693256 h 1149178"/>
              <a:gd name="connsiteX17" fmla="*/ 2629395 w 6177766"/>
              <a:gd name="connsiteY17" fmla="*/ 693256 h 1149178"/>
              <a:gd name="connsiteX18" fmla="*/ 2920245 w 6177766"/>
              <a:gd name="connsiteY18" fmla="*/ 510888 h 1149178"/>
              <a:gd name="connsiteX19" fmla="*/ 3036585 w 6177766"/>
              <a:gd name="connsiteY19" fmla="*/ 510888 h 1149178"/>
              <a:gd name="connsiteX20" fmla="*/ 3094755 w 6177766"/>
              <a:gd name="connsiteY20" fmla="*/ 647664 h 1149178"/>
              <a:gd name="connsiteX21" fmla="*/ 3138003 w 6177766"/>
              <a:gd name="connsiteY21" fmla="*/ 753762 h 1149178"/>
              <a:gd name="connsiteX22" fmla="*/ 3269265 w 6177766"/>
              <a:gd name="connsiteY22" fmla="*/ 966809 h 1149178"/>
              <a:gd name="connsiteX23" fmla="*/ 3443775 w 6177766"/>
              <a:gd name="connsiteY23" fmla="*/ 966809 h 1149178"/>
              <a:gd name="connsiteX24" fmla="*/ 3582847 w 6177766"/>
              <a:gd name="connsiteY24" fmla="*/ 803189 h 1149178"/>
              <a:gd name="connsiteX25" fmla="*/ 3676455 w 6177766"/>
              <a:gd name="connsiteY25" fmla="*/ 693256 h 1149178"/>
              <a:gd name="connsiteX26" fmla="*/ 3850965 w 6177766"/>
              <a:gd name="connsiteY26" fmla="*/ 510888 h 1149178"/>
              <a:gd name="connsiteX27" fmla="*/ 3967305 w 6177766"/>
              <a:gd name="connsiteY27" fmla="*/ 510888 h 1149178"/>
              <a:gd name="connsiteX28" fmla="*/ 4141815 w 6177766"/>
              <a:gd name="connsiteY28" fmla="*/ 738848 h 1149178"/>
              <a:gd name="connsiteX29" fmla="*/ 4432665 w 6177766"/>
              <a:gd name="connsiteY29" fmla="*/ 738848 h 1149178"/>
              <a:gd name="connsiteX30" fmla="*/ 4490835 w 6177766"/>
              <a:gd name="connsiteY30" fmla="*/ 784441 h 1149178"/>
              <a:gd name="connsiteX31" fmla="*/ 4549005 w 6177766"/>
              <a:gd name="connsiteY31" fmla="*/ 738848 h 1149178"/>
              <a:gd name="connsiteX32" fmla="*/ 4843236 w 6177766"/>
              <a:gd name="connsiteY32" fmla="*/ 753762 h 1149178"/>
              <a:gd name="connsiteX33" fmla="*/ 5014366 w 6177766"/>
              <a:gd name="connsiteY33" fmla="*/ 693256 h 1149178"/>
              <a:gd name="connsiteX34" fmla="*/ 5305216 w 6177766"/>
              <a:gd name="connsiteY34" fmla="*/ 647664 h 1149178"/>
              <a:gd name="connsiteX35" fmla="*/ 5479726 w 6177766"/>
              <a:gd name="connsiteY35" fmla="*/ 693256 h 1149178"/>
              <a:gd name="connsiteX36" fmla="*/ 5596998 w 6177766"/>
              <a:gd name="connsiteY36" fmla="*/ 617837 h 1149178"/>
              <a:gd name="connsiteX37" fmla="*/ 5745279 w 6177766"/>
              <a:gd name="connsiteY37" fmla="*/ 531340 h 1149178"/>
              <a:gd name="connsiteX38" fmla="*/ 5942987 w 6177766"/>
              <a:gd name="connsiteY38" fmla="*/ 383059 h 1149178"/>
              <a:gd name="connsiteX39" fmla="*/ 6066555 w 6177766"/>
              <a:gd name="connsiteY39" fmla="*/ 135924 h 1149178"/>
              <a:gd name="connsiteX40" fmla="*/ 6140695 w 6177766"/>
              <a:gd name="connsiteY40" fmla="*/ 0 h 1149178"/>
              <a:gd name="connsiteX41" fmla="*/ 6153052 w 6177766"/>
              <a:gd name="connsiteY41" fmla="*/ 0 h 1149178"/>
              <a:gd name="connsiteX42" fmla="*/ 6177766 w 6177766"/>
              <a:gd name="connsiteY42" fmla="*/ 1149178 h 1149178"/>
              <a:gd name="connsiteX43" fmla="*/ 11744 w 6177766"/>
              <a:gd name="connsiteY43" fmla="*/ 1124464 h 1149178"/>
              <a:gd name="connsiteX44" fmla="*/ 3005 w 6177766"/>
              <a:gd name="connsiteY44" fmla="*/ 613806 h 1149178"/>
              <a:gd name="connsiteX0" fmla="*/ 3005 w 6177766"/>
              <a:gd name="connsiteY0" fmla="*/ 613806 h 1149178"/>
              <a:gd name="connsiteX1" fmla="*/ 0 w 6177766"/>
              <a:gd name="connsiteY1" fmla="*/ 338109 h 1149178"/>
              <a:gd name="connsiteX2" fmla="*/ 269427 w 6177766"/>
              <a:gd name="connsiteY2" fmla="*/ 346617 h 1149178"/>
              <a:gd name="connsiteX3" fmla="*/ 345376 w 6177766"/>
              <a:gd name="connsiteY3" fmla="*/ 308918 h 1149178"/>
              <a:gd name="connsiteX4" fmla="*/ 555441 w 6177766"/>
              <a:gd name="connsiteY4" fmla="*/ 358346 h 1149178"/>
              <a:gd name="connsiteX5" fmla="*/ 679009 w 6177766"/>
              <a:gd name="connsiteY5" fmla="*/ 444843 h 1149178"/>
              <a:gd name="connsiteX6" fmla="*/ 777863 w 6177766"/>
              <a:gd name="connsiteY6" fmla="*/ 518983 h 1149178"/>
              <a:gd name="connsiteX7" fmla="*/ 889074 w 6177766"/>
              <a:gd name="connsiteY7" fmla="*/ 556054 h 1149178"/>
              <a:gd name="connsiteX8" fmla="*/ 1000284 w 6177766"/>
              <a:gd name="connsiteY8" fmla="*/ 605481 h 1149178"/>
              <a:gd name="connsiteX9" fmla="*/ 1185636 w 6177766"/>
              <a:gd name="connsiteY9" fmla="*/ 642551 h 1149178"/>
              <a:gd name="connsiteX10" fmla="*/ 1524164 w 6177766"/>
              <a:gd name="connsiteY10" fmla="*/ 693256 h 1149178"/>
              <a:gd name="connsiteX11" fmla="*/ 1640505 w 6177766"/>
              <a:gd name="connsiteY11" fmla="*/ 693256 h 1149178"/>
              <a:gd name="connsiteX12" fmla="*/ 1931355 w 6177766"/>
              <a:gd name="connsiteY12" fmla="*/ 693256 h 1149178"/>
              <a:gd name="connsiteX13" fmla="*/ 2105865 w 6177766"/>
              <a:gd name="connsiteY13" fmla="*/ 693256 h 1149178"/>
              <a:gd name="connsiteX14" fmla="*/ 2338545 w 6177766"/>
              <a:gd name="connsiteY14" fmla="*/ 693256 h 1149178"/>
              <a:gd name="connsiteX15" fmla="*/ 2454885 w 6177766"/>
              <a:gd name="connsiteY15" fmla="*/ 693256 h 1149178"/>
              <a:gd name="connsiteX16" fmla="*/ 2629395 w 6177766"/>
              <a:gd name="connsiteY16" fmla="*/ 693256 h 1149178"/>
              <a:gd name="connsiteX17" fmla="*/ 2920245 w 6177766"/>
              <a:gd name="connsiteY17" fmla="*/ 510888 h 1149178"/>
              <a:gd name="connsiteX18" fmla="*/ 3036585 w 6177766"/>
              <a:gd name="connsiteY18" fmla="*/ 510888 h 1149178"/>
              <a:gd name="connsiteX19" fmla="*/ 3094755 w 6177766"/>
              <a:gd name="connsiteY19" fmla="*/ 647664 h 1149178"/>
              <a:gd name="connsiteX20" fmla="*/ 3138003 w 6177766"/>
              <a:gd name="connsiteY20" fmla="*/ 753762 h 1149178"/>
              <a:gd name="connsiteX21" fmla="*/ 3269265 w 6177766"/>
              <a:gd name="connsiteY21" fmla="*/ 966809 h 1149178"/>
              <a:gd name="connsiteX22" fmla="*/ 3443775 w 6177766"/>
              <a:gd name="connsiteY22" fmla="*/ 966809 h 1149178"/>
              <a:gd name="connsiteX23" fmla="*/ 3582847 w 6177766"/>
              <a:gd name="connsiteY23" fmla="*/ 803189 h 1149178"/>
              <a:gd name="connsiteX24" fmla="*/ 3676455 w 6177766"/>
              <a:gd name="connsiteY24" fmla="*/ 693256 h 1149178"/>
              <a:gd name="connsiteX25" fmla="*/ 3850965 w 6177766"/>
              <a:gd name="connsiteY25" fmla="*/ 510888 h 1149178"/>
              <a:gd name="connsiteX26" fmla="*/ 3967305 w 6177766"/>
              <a:gd name="connsiteY26" fmla="*/ 510888 h 1149178"/>
              <a:gd name="connsiteX27" fmla="*/ 4141815 w 6177766"/>
              <a:gd name="connsiteY27" fmla="*/ 738848 h 1149178"/>
              <a:gd name="connsiteX28" fmla="*/ 4432665 w 6177766"/>
              <a:gd name="connsiteY28" fmla="*/ 738848 h 1149178"/>
              <a:gd name="connsiteX29" fmla="*/ 4490835 w 6177766"/>
              <a:gd name="connsiteY29" fmla="*/ 784441 h 1149178"/>
              <a:gd name="connsiteX30" fmla="*/ 4549005 w 6177766"/>
              <a:gd name="connsiteY30" fmla="*/ 738848 h 1149178"/>
              <a:gd name="connsiteX31" fmla="*/ 4843236 w 6177766"/>
              <a:gd name="connsiteY31" fmla="*/ 753762 h 1149178"/>
              <a:gd name="connsiteX32" fmla="*/ 5014366 w 6177766"/>
              <a:gd name="connsiteY32" fmla="*/ 693256 h 1149178"/>
              <a:gd name="connsiteX33" fmla="*/ 5305216 w 6177766"/>
              <a:gd name="connsiteY33" fmla="*/ 647664 h 1149178"/>
              <a:gd name="connsiteX34" fmla="*/ 5479726 w 6177766"/>
              <a:gd name="connsiteY34" fmla="*/ 693256 h 1149178"/>
              <a:gd name="connsiteX35" fmla="*/ 5596998 w 6177766"/>
              <a:gd name="connsiteY35" fmla="*/ 617837 h 1149178"/>
              <a:gd name="connsiteX36" fmla="*/ 5745279 w 6177766"/>
              <a:gd name="connsiteY36" fmla="*/ 531340 h 1149178"/>
              <a:gd name="connsiteX37" fmla="*/ 5942987 w 6177766"/>
              <a:gd name="connsiteY37" fmla="*/ 383059 h 1149178"/>
              <a:gd name="connsiteX38" fmla="*/ 6066555 w 6177766"/>
              <a:gd name="connsiteY38" fmla="*/ 135924 h 1149178"/>
              <a:gd name="connsiteX39" fmla="*/ 6140695 w 6177766"/>
              <a:gd name="connsiteY39" fmla="*/ 0 h 1149178"/>
              <a:gd name="connsiteX40" fmla="*/ 6153052 w 6177766"/>
              <a:gd name="connsiteY40" fmla="*/ 0 h 1149178"/>
              <a:gd name="connsiteX41" fmla="*/ 6177766 w 6177766"/>
              <a:gd name="connsiteY41" fmla="*/ 1149178 h 1149178"/>
              <a:gd name="connsiteX42" fmla="*/ 11744 w 6177766"/>
              <a:gd name="connsiteY42" fmla="*/ 1124464 h 1149178"/>
              <a:gd name="connsiteX43" fmla="*/ 3005 w 6177766"/>
              <a:gd name="connsiteY43" fmla="*/ 613806 h 1149178"/>
              <a:gd name="connsiteX0" fmla="*/ 3005 w 6177766"/>
              <a:gd name="connsiteY0" fmla="*/ 613806 h 1149178"/>
              <a:gd name="connsiteX1" fmla="*/ 0 w 6177766"/>
              <a:gd name="connsiteY1" fmla="*/ 338109 h 1149178"/>
              <a:gd name="connsiteX2" fmla="*/ 345376 w 6177766"/>
              <a:gd name="connsiteY2" fmla="*/ 308918 h 1149178"/>
              <a:gd name="connsiteX3" fmla="*/ 555441 w 6177766"/>
              <a:gd name="connsiteY3" fmla="*/ 358346 h 1149178"/>
              <a:gd name="connsiteX4" fmla="*/ 679009 w 6177766"/>
              <a:gd name="connsiteY4" fmla="*/ 444843 h 1149178"/>
              <a:gd name="connsiteX5" fmla="*/ 777863 w 6177766"/>
              <a:gd name="connsiteY5" fmla="*/ 518983 h 1149178"/>
              <a:gd name="connsiteX6" fmla="*/ 889074 w 6177766"/>
              <a:gd name="connsiteY6" fmla="*/ 556054 h 1149178"/>
              <a:gd name="connsiteX7" fmla="*/ 1000284 w 6177766"/>
              <a:gd name="connsiteY7" fmla="*/ 605481 h 1149178"/>
              <a:gd name="connsiteX8" fmla="*/ 1185636 w 6177766"/>
              <a:gd name="connsiteY8" fmla="*/ 642551 h 1149178"/>
              <a:gd name="connsiteX9" fmla="*/ 1524164 w 6177766"/>
              <a:gd name="connsiteY9" fmla="*/ 693256 h 1149178"/>
              <a:gd name="connsiteX10" fmla="*/ 1640505 w 6177766"/>
              <a:gd name="connsiteY10" fmla="*/ 693256 h 1149178"/>
              <a:gd name="connsiteX11" fmla="*/ 1931355 w 6177766"/>
              <a:gd name="connsiteY11" fmla="*/ 693256 h 1149178"/>
              <a:gd name="connsiteX12" fmla="*/ 2105865 w 6177766"/>
              <a:gd name="connsiteY12" fmla="*/ 693256 h 1149178"/>
              <a:gd name="connsiteX13" fmla="*/ 2338545 w 6177766"/>
              <a:gd name="connsiteY13" fmla="*/ 693256 h 1149178"/>
              <a:gd name="connsiteX14" fmla="*/ 2454885 w 6177766"/>
              <a:gd name="connsiteY14" fmla="*/ 693256 h 1149178"/>
              <a:gd name="connsiteX15" fmla="*/ 2629395 w 6177766"/>
              <a:gd name="connsiteY15" fmla="*/ 693256 h 1149178"/>
              <a:gd name="connsiteX16" fmla="*/ 2920245 w 6177766"/>
              <a:gd name="connsiteY16" fmla="*/ 510888 h 1149178"/>
              <a:gd name="connsiteX17" fmla="*/ 3036585 w 6177766"/>
              <a:gd name="connsiteY17" fmla="*/ 510888 h 1149178"/>
              <a:gd name="connsiteX18" fmla="*/ 3094755 w 6177766"/>
              <a:gd name="connsiteY18" fmla="*/ 647664 h 1149178"/>
              <a:gd name="connsiteX19" fmla="*/ 3138003 w 6177766"/>
              <a:gd name="connsiteY19" fmla="*/ 753762 h 1149178"/>
              <a:gd name="connsiteX20" fmla="*/ 3269265 w 6177766"/>
              <a:gd name="connsiteY20" fmla="*/ 966809 h 1149178"/>
              <a:gd name="connsiteX21" fmla="*/ 3443775 w 6177766"/>
              <a:gd name="connsiteY21" fmla="*/ 966809 h 1149178"/>
              <a:gd name="connsiteX22" fmla="*/ 3582847 w 6177766"/>
              <a:gd name="connsiteY22" fmla="*/ 803189 h 1149178"/>
              <a:gd name="connsiteX23" fmla="*/ 3676455 w 6177766"/>
              <a:gd name="connsiteY23" fmla="*/ 693256 h 1149178"/>
              <a:gd name="connsiteX24" fmla="*/ 3850965 w 6177766"/>
              <a:gd name="connsiteY24" fmla="*/ 510888 h 1149178"/>
              <a:gd name="connsiteX25" fmla="*/ 3967305 w 6177766"/>
              <a:gd name="connsiteY25" fmla="*/ 510888 h 1149178"/>
              <a:gd name="connsiteX26" fmla="*/ 4141815 w 6177766"/>
              <a:gd name="connsiteY26" fmla="*/ 738848 h 1149178"/>
              <a:gd name="connsiteX27" fmla="*/ 4432665 w 6177766"/>
              <a:gd name="connsiteY27" fmla="*/ 738848 h 1149178"/>
              <a:gd name="connsiteX28" fmla="*/ 4490835 w 6177766"/>
              <a:gd name="connsiteY28" fmla="*/ 784441 h 1149178"/>
              <a:gd name="connsiteX29" fmla="*/ 4549005 w 6177766"/>
              <a:gd name="connsiteY29" fmla="*/ 738848 h 1149178"/>
              <a:gd name="connsiteX30" fmla="*/ 4843236 w 6177766"/>
              <a:gd name="connsiteY30" fmla="*/ 753762 h 1149178"/>
              <a:gd name="connsiteX31" fmla="*/ 5014366 w 6177766"/>
              <a:gd name="connsiteY31" fmla="*/ 693256 h 1149178"/>
              <a:gd name="connsiteX32" fmla="*/ 5305216 w 6177766"/>
              <a:gd name="connsiteY32" fmla="*/ 647664 h 1149178"/>
              <a:gd name="connsiteX33" fmla="*/ 5479726 w 6177766"/>
              <a:gd name="connsiteY33" fmla="*/ 693256 h 1149178"/>
              <a:gd name="connsiteX34" fmla="*/ 5596998 w 6177766"/>
              <a:gd name="connsiteY34" fmla="*/ 617837 h 1149178"/>
              <a:gd name="connsiteX35" fmla="*/ 5745279 w 6177766"/>
              <a:gd name="connsiteY35" fmla="*/ 531340 h 1149178"/>
              <a:gd name="connsiteX36" fmla="*/ 5942987 w 6177766"/>
              <a:gd name="connsiteY36" fmla="*/ 383059 h 1149178"/>
              <a:gd name="connsiteX37" fmla="*/ 6066555 w 6177766"/>
              <a:gd name="connsiteY37" fmla="*/ 135924 h 1149178"/>
              <a:gd name="connsiteX38" fmla="*/ 6140695 w 6177766"/>
              <a:gd name="connsiteY38" fmla="*/ 0 h 1149178"/>
              <a:gd name="connsiteX39" fmla="*/ 6153052 w 6177766"/>
              <a:gd name="connsiteY39" fmla="*/ 0 h 1149178"/>
              <a:gd name="connsiteX40" fmla="*/ 6177766 w 6177766"/>
              <a:gd name="connsiteY40" fmla="*/ 1149178 h 1149178"/>
              <a:gd name="connsiteX41" fmla="*/ 11744 w 6177766"/>
              <a:gd name="connsiteY41" fmla="*/ 1124464 h 1149178"/>
              <a:gd name="connsiteX42" fmla="*/ 3005 w 6177766"/>
              <a:gd name="connsiteY42" fmla="*/ 613806 h 1149178"/>
              <a:gd name="connsiteX0" fmla="*/ 3005 w 6177766"/>
              <a:gd name="connsiteY0" fmla="*/ 613806 h 1149178"/>
              <a:gd name="connsiteX1" fmla="*/ 0 w 6177766"/>
              <a:gd name="connsiteY1" fmla="*/ 338109 h 1149178"/>
              <a:gd name="connsiteX2" fmla="*/ 555441 w 6177766"/>
              <a:gd name="connsiteY2" fmla="*/ 358346 h 1149178"/>
              <a:gd name="connsiteX3" fmla="*/ 679009 w 6177766"/>
              <a:gd name="connsiteY3" fmla="*/ 444843 h 1149178"/>
              <a:gd name="connsiteX4" fmla="*/ 777863 w 6177766"/>
              <a:gd name="connsiteY4" fmla="*/ 518983 h 1149178"/>
              <a:gd name="connsiteX5" fmla="*/ 889074 w 6177766"/>
              <a:gd name="connsiteY5" fmla="*/ 556054 h 1149178"/>
              <a:gd name="connsiteX6" fmla="*/ 1000284 w 6177766"/>
              <a:gd name="connsiteY6" fmla="*/ 605481 h 1149178"/>
              <a:gd name="connsiteX7" fmla="*/ 1185636 w 6177766"/>
              <a:gd name="connsiteY7" fmla="*/ 642551 h 1149178"/>
              <a:gd name="connsiteX8" fmla="*/ 1524164 w 6177766"/>
              <a:gd name="connsiteY8" fmla="*/ 693256 h 1149178"/>
              <a:gd name="connsiteX9" fmla="*/ 1640505 w 6177766"/>
              <a:gd name="connsiteY9" fmla="*/ 693256 h 1149178"/>
              <a:gd name="connsiteX10" fmla="*/ 1931355 w 6177766"/>
              <a:gd name="connsiteY10" fmla="*/ 693256 h 1149178"/>
              <a:gd name="connsiteX11" fmla="*/ 2105865 w 6177766"/>
              <a:gd name="connsiteY11" fmla="*/ 693256 h 1149178"/>
              <a:gd name="connsiteX12" fmla="*/ 2338545 w 6177766"/>
              <a:gd name="connsiteY12" fmla="*/ 693256 h 1149178"/>
              <a:gd name="connsiteX13" fmla="*/ 2454885 w 6177766"/>
              <a:gd name="connsiteY13" fmla="*/ 693256 h 1149178"/>
              <a:gd name="connsiteX14" fmla="*/ 2629395 w 6177766"/>
              <a:gd name="connsiteY14" fmla="*/ 693256 h 1149178"/>
              <a:gd name="connsiteX15" fmla="*/ 2920245 w 6177766"/>
              <a:gd name="connsiteY15" fmla="*/ 510888 h 1149178"/>
              <a:gd name="connsiteX16" fmla="*/ 3036585 w 6177766"/>
              <a:gd name="connsiteY16" fmla="*/ 510888 h 1149178"/>
              <a:gd name="connsiteX17" fmla="*/ 3094755 w 6177766"/>
              <a:gd name="connsiteY17" fmla="*/ 647664 h 1149178"/>
              <a:gd name="connsiteX18" fmla="*/ 3138003 w 6177766"/>
              <a:gd name="connsiteY18" fmla="*/ 753762 h 1149178"/>
              <a:gd name="connsiteX19" fmla="*/ 3269265 w 6177766"/>
              <a:gd name="connsiteY19" fmla="*/ 966809 h 1149178"/>
              <a:gd name="connsiteX20" fmla="*/ 3443775 w 6177766"/>
              <a:gd name="connsiteY20" fmla="*/ 966809 h 1149178"/>
              <a:gd name="connsiteX21" fmla="*/ 3582847 w 6177766"/>
              <a:gd name="connsiteY21" fmla="*/ 803189 h 1149178"/>
              <a:gd name="connsiteX22" fmla="*/ 3676455 w 6177766"/>
              <a:gd name="connsiteY22" fmla="*/ 693256 h 1149178"/>
              <a:gd name="connsiteX23" fmla="*/ 3850965 w 6177766"/>
              <a:gd name="connsiteY23" fmla="*/ 510888 h 1149178"/>
              <a:gd name="connsiteX24" fmla="*/ 3967305 w 6177766"/>
              <a:gd name="connsiteY24" fmla="*/ 510888 h 1149178"/>
              <a:gd name="connsiteX25" fmla="*/ 4141815 w 6177766"/>
              <a:gd name="connsiteY25" fmla="*/ 738848 h 1149178"/>
              <a:gd name="connsiteX26" fmla="*/ 4432665 w 6177766"/>
              <a:gd name="connsiteY26" fmla="*/ 738848 h 1149178"/>
              <a:gd name="connsiteX27" fmla="*/ 4490835 w 6177766"/>
              <a:gd name="connsiteY27" fmla="*/ 784441 h 1149178"/>
              <a:gd name="connsiteX28" fmla="*/ 4549005 w 6177766"/>
              <a:gd name="connsiteY28" fmla="*/ 738848 h 1149178"/>
              <a:gd name="connsiteX29" fmla="*/ 4843236 w 6177766"/>
              <a:gd name="connsiteY29" fmla="*/ 753762 h 1149178"/>
              <a:gd name="connsiteX30" fmla="*/ 5014366 w 6177766"/>
              <a:gd name="connsiteY30" fmla="*/ 693256 h 1149178"/>
              <a:gd name="connsiteX31" fmla="*/ 5305216 w 6177766"/>
              <a:gd name="connsiteY31" fmla="*/ 647664 h 1149178"/>
              <a:gd name="connsiteX32" fmla="*/ 5479726 w 6177766"/>
              <a:gd name="connsiteY32" fmla="*/ 693256 h 1149178"/>
              <a:gd name="connsiteX33" fmla="*/ 5596998 w 6177766"/>
              <a:gd name="connsiteY33" fmla="*/ 617837 h 1149178"/>
              <a:gd name="connsiteX34" fmla="*/ 5745279 w 6177766"/>
              <a:gd name="connsiteY34" fmla="*/ 531340 h 1149178"/>
              <a:gd name="connsiteX35" fmla="*/ 5942987 w 6177766"/>
              <a:gd name="connsiteY35" fmla="*/ 383059 h 1149178"/>
              <a:gd name="connsiteX36" fmla="*/ 6066555 w 6177766"/>
              <a:gd name="connsiteY36" fmla="*/ 135924 h 1149178"/>
              <a:gd name="connsiteX37" fmla="*/ 6140695 w 6177766"/>
              <a:gd name="connsiteY37" fmla="*/ 0 h 1149178"/>
              <a:gd name="connsiteX38" fmla="*/ 6153052 w 6177766"/>
              <a:gd name="connsiteY38" fmla="*/ 0 h 1149178"/>
              <a:gd name="connsiteX39" fmla="*/ 6177766 w 6177766"/>
              <a:gd name="connsiteY39" fmla="*/ 1149178 h 1149178"/>
              <a:gd name="connsiteX40" fmla="*/ 11744 w 6177766"/>
              <a:gd name="connsiteY40" fmla="*/ 1124464 h 1149178"/>
              <a:gd name="connsiteX41" fmla="*/ 3005 w 6177766"/>
              <a:gd name="connsiteY41" fmla="*/ 613806 h 1149178"/>
              <a:gd name="connsiteX0" fmla="*/ 3005 w 6177766"/>
              <a:gd name="connsiteY0" fmla="*/ 613806 h 1149178"/>
              <a:gd name="connsiteX1" fmla="*/ 0 w 6177766"/>
              <a:gd name="connsiteY1" fmla="*/ 338109 h 1149178"/>
              <a:gd name="connsiteX2" fmla="*/ 679009 w 6177766"/>
              <a:gd name="connsiteY2" fmla="*/ 444843 h 1149178"/>
              <a:gd name="connsiteX3" fmla="*/ 777863 w 6177766"/>
              <a:gd name="connsiteY3" fmla="*/ 518983 h 1149178"/>
              <a:gd name="connsiteX4" fmla="*/ 889074 w 6177766"/>
              <a:gd name="connsiteY4" fmla="*/ 556054 h 1149178"/>
              <a:gd name="connsiteX5" fmla="*/ 1000284 w 6177766"/>
              <a:gd name="connsiteY5" fmla="*/ 605481 h 1149178"/>
              <a:gd name="connsiteX6" fmla="*/ 1185636 w 6177766"/>
              <a:gd name="connsiteY6" fmla="*/ 642551 h 1149178"/>
              <a:gd name="connsiteX7" fmla="*/ 1524164 w 6177766"/>
              <a:gd name="connsiteY7" fmla="*/ 693256 h 1149178"/>
              <a:gd name="connsiteX8" fmla="*/ 1640505 w 6177766"/>
              <a:gd name="connsiteY8" fmla="*/ 693256 h 1149178"/>
              <a:gd name="connsiteX9" fmla="*/ 1931355 w 6177766"/>
              <a:gd name="connsiteY9" fmla="*/ 693256 h 1149178"/>
              <a:gd name="connsiteX10" fmla="*/ 2105865 w 6177766"/>
              <a:gd name="connsiteY10" fmla="*/ 693256 h 1149178"/>
              <a:gd name="connsiteX11" fmla="*/ 2338545 w 6177766"/>
              <a:gd name="connsiteY11" fmla="*/ 693256 h 1149178"/>
              <a:gd name="connsiteX12" fmla="*/ 2454885 w 6177766"/>
              <a:gd name="connsiteY12" fmla="*/ 693256 h 1149178"/>
              <a:gd name="connsiteX13" fmla="*/ 2629395 w 6177766"/>
              <a:gd name="connsiteY13" fmla="*/ 693256 h 1149178"/>
              <a:gd name="connsiteX14" fmla="*/ 2920245 w 6177766"/>
              <a:gd name="connsiteY14" fmla="*/ 510888 h 1149178"/>
              <a:gd name="connsiteX15" fmla="*/ 3036585 w 6177766"/>
              <a:gd name="connsiteY15" fmla="*/ 510888 h 1149178"/>
              <a:gd name="connsiteX16" fmla="*/ 3094755 w 6177766"/>
              <a:gd name="connsiteY16" fmla="*/ 647664 h 1149178"/>
              <a:gd name="connsiteX17" fmla="*/ 3138003 w 6177766"/>
              <a:gd name="connsiteY17" fmla="*/ 753762 h 1149178"/>
              <a:gd name="connsiteX18" fmla="*/ 3269265 w 6177766"/>
              <a:gd name="connsiteY18" fmla="*/ 966809 h 1149178"/>
              <a:gd name="connsiteX19" fmla="*/ 3443775 w 6177766"/>
              <a:gd name="connsiteY19" fmla="*/ 966809 h 1149178"/>
              <a:gd name="connsiteX20" fmla="*/ 3582847 w 6177766"/>
              <a:gd name="connsiteY20" fmla="*/ 803189 h 1149178"/>
              <a:gd name="connsiteX21" fmla="*/ 3676455 w 6177766"/>
              <a:gd name="connsiteY21" fmla="*/ 693256 h 1149178"/>
              <a:gd name="connsiteX22" fmla="*/ 3850965 w 6177766"/>
              <a:gd name="connsiteY22" fmla="*/ 510888 h 1149178"/>
              <a:gd name="connsiteX23" fmla="*/ 3967305 w 6177766"/>
              <a:gd name="connsiteY23" fmla="*/ 510888 h 1149178"/>
              <a:gd name="connsiteX24" fmla="*/ 4141815 w 6177766"/>
              <a:gd name="connsiteY24" fmla="*/ 738848 h 1149178"/>
              <a:gd name="connsiteX25" fmla="*/ 4432665 w 6177766"/>
              <a:gd name="connsiteY25" fmla="*/ 738848 h 1149178"/>
              <a:gd name="connsiteX26" fmla="*/ 4490835 w 6177766"/>
              <a:gd name="connsiteY26" fmla="*/ 784441 h 1149178"/>
              <a:gd name="connsiteX27" fmla="*/ 4549005 w 6177766"/>
              <a:gd name="connsiteY27" fmla="*/ 738848 h 1149178"/>
              <a:gd name="connsiteX28" fmla="*/ 4843236 w 6177766"/>
              <a:gd name="connsiteY28" fmla="*/ 753762 h 1149178"/>
              <a:gd name="connsiteX29" fmla="*/ 5014366 w 6177766"/>
              <a:gd name="connsiteY29" fmla="*/ 693256 h 1149178"/>
              <a:gd name="connsiteX30" fmla="*/ 5305216 w 6177766"/>
              <a:gd name="connsiteY30" fmla="*/ 647664 h 1149178"/>
              <a:gd name="connsiteX31" fmla="*/ 5479726 w 6177766"/>
              <a:gd name="connsiteY31" fmla="*/ 693256 h 1149178"/>
              <a:gd name="connsiteX32" fmla="*/ 5596998 w 6177766"/>
              <a:gd name="connsiteY32" fmla="*/ 617837 h 1149178"/>
              <a:gd name="connsiteX33" fmla="*/ 5745279 w 6177766"/>
              <a:gd name="connsiteY33" fmla="*/ 531340 h 1149178"/>
              <a:gd name="connsiteX34" fmla="*/ 5942987 w 6177766"/>
              <a:gd name="connsiteY34" fmla="*/ 383059 h 1149178"/>
              <a:gd name="connsiteX35" fmla="*/ 6066555 w 6177766"/>
              <a:gd name="connsiteY35" fmla="*/ 135924 h 1149178"/>
              <a:gd name="connsiteX36" fmla="*/ 6140695 w 6177766"/>
              <a:gd name="connsiteY36" fmla="*/ 0 h 1149178"/>
              <a:gd name="connsiteX37" fmla="*/ 6153052 w 6177766"/>
              <a:gd name="connsiteY37" fmla="*/ 0 h 1149178"/>
              <a:gd name="connsiteX38" fmla="*/ 6177766 w 6177766"/>
              <a:gd name="connsiteY38" fmla="*/ 1149178 h 1149178"/>
              <a:gd name="connsiteX39" fmla="*/ 11744 w 6177766"/>
              <a:gd name="connsiteY39" fmla="*/ 1124464 h 1149178"/>
              <a:gd name="connsiteX40" fmla="*/ 3005 w 6177766"/>
              <a:gd name="connsiteY40" fmla="*/ 613806 h 1149178"/>
              <a:gd name="connsiteX0" fmla="*/ 3005 w 6177766"/>
              <a:gd name="connsiteY0" fmla="*/ 613806 h 1149178"/>
              <a:gd name="connsiteX1" fmla="*/ 0 w 6177766"/>
              <a:gd name="connsiteY1" fmla="*/ 338109 h 1149178"/>
              <a:gd name="connsiteX2" fmla="*/ 777863 w 6177766"/>
              <a:gd name="connsiteY2" fmla="*/ 518983 h 1149178"/>
              <a:gd name="connsiteX3" fmla="*/ 889074 w 6177766"/>
              <a:gd name="connsiteY3" fmla="*/ 556054 h 1149178"/>
              <a:gd name="connsiteX4" fmla="*/ 1000284 w 6177766"/>
              <a:gd name="connsiteY4" fmla="*/ 605481 h 1149178"/>
              <a:gd name="connsiteX5" fmla="*/ 1185636 w 6177766"/>
              <a:gd name="connsiteY5" fmla="*/ 642551 h 1149178"/>
              <a:gd name="connsiteX6" fmla="*/ 1524164 w 6177766"/>
              <a:gd name="connsiteY6" fmla="*/ 693256 h 1149178"/>
              <a:gd name="connsiteX7" fmla="*/ 1640505 w 6177766"/>
              <a:gd name="connsiteY7" fmla="*/ 693256 h 1149178"/>
              <a:gd name="connsiteX8" fmla="*/ 1931355 w 6177766"/>
              <a:gd name="connsiteY8" fmla="*/ 693256 h 1149178"/>
              <a:gd name="connsiteX9" fmla="*/ 2105865 w 6177766"/>
              <a:gd name="connsiteY9" fmla="*/ 693256 h 1149178"/>
              <a:gd name="connsiteX10" fmla="*/ 2338545 w 6177766"/>
              <a:gd name="connsiteY10" fmla="*/ 693256 h 1149178"/>
              <a:gd name="connsiteX11" fmla="*/ 2454885 w 6177766"/>
              <a:gd name="connsiteY11" fmla="*/ 693256 h 1149178"/>
              <a:gd name="connsiteX12" fmla="*/ 2629395 w 6177766"/>
              <a:gd name="connsiteY12" fmla="*/ 693256 h 1149178"/>
              <a:gd name="connsiteX13" fmla="*/ 2920245 w 6177766"/>
              <a:gd name="connsiteY13" fmla="*/ 510888 h 1149178"/>
              <a:gd name="connsiteX14" fmla="*/ 3036585 w 6177766"/>
              <a:gd name="connsiteY14" fmla="*/ 510888 h 1149178"/>
              <a:gd name="connsiteX15" fmla="*/ 3094755 w 6177766"/>
              <a:gd name="connsiteY15" fmla="*/ 647664 h 1149178"/>
              <a:gd name="connsiteX16" fmla="*/ 3138003 w 6177766"/>
              <a:gd name="connsiteY16" fmla="*/ 753762 h 1149178"/>
              <a:gd name="connsiteX17" fmla="*/ 3269265 w 6177766"/>
              <a:gd name="connsiteY17" fmla="*/ 966809 h 1149178"/>
              <a:gd name="connsiteX18" fmla="*/ 3443775 w 6177766"/>
              <a:gd name="connsiteY18" fmla="*/ 966809 h 1149178"/>
              <a:gd name="connsiteX19" fmla="*/ 3582847 w 6177766"/>
              <a:gd name="connsiteY19" fmla="*/ 803189 h 1149178"/>
              <a:gd name="connsiteX20" fmla="*/ 3676455 w 6177766"/>
              <a:gd name="connsiteY20" fmla="*/ 693256 h 1149178"/>
              <a:gd name="connsiteX21" fmla="*/ 3850965 w 6177766"/>
              <a:gd name="connsiteY21" fmla="*/ 510888 h 1149178"/>
              <a:gd name="connsiteX22" fmla="*/ 3967305 w 6177766"/>
              <a:gd name="connsiteY22" fmla="*/ 510888 h 1149178"/>
              <a:gd name="connsiteX23" fmla="*/ 4141815 w 6177766"/>
              <a:gd name="connsiteY23" fmla="*/ 738848 h 1149178"/>
              <a:gd name="connsiteX24" fmla="*/ 4432665 w 6177766"/>
              <a:gd name="connsiteY24" fmla="*/ 738848 h 1149178"/>
              <a:gd name="connsiteX25" fmla="*/ 4490835 w 6177766"/>
              <a:gd name="connsiteY25" fmla="*/ 784441 h 1149178"/>
              <a:gd name="connsiteX26" fmla="*/ 4549005 w 6177766"/>
              <a:gd name="connsiteY26" fmla="*/ 738848 h 1149178"/>
              <a:gd name="connsiteX27" fmla="*/ 4843236 w 6177766"/>
              <a:gd name="connsiteY27" fmla="*/ 753762 h 1149178"/>
              <a:gd name="connsiteX28" fmla="*/ 5014366 w 6177766"/>
              <a:gd name="connsiteY28" fmla="*/ 693256 h 1149178"/>
              <a:gd name="connsiteX29" fmla="*/ 5305216 w 6177766"/>
              <a:gd name="connsiteY29" fmla="*/ 647664 h 1149178"/>
              <a:gd name="connsiteX30" fmla="*/ 5479726 w 6177766"/>
              <a:gd name="connsiteY30" fmla="*/ 693256 h 1149178"/>
              <a:gd name="connsiteX31" fmla="*/ 5596998 w 6177766"/>
              <a:gd name="connsiteY31" fmla="*/ 617837 h 1149178"/>
              <a:gd name="connsiteX32" fmla="*/ 5745279 w 6177766"/>
              <a:gd name="connsiteY32" fmla="*/ 531340 h 1149178"/>
              <a:gd name="connsiteX33" fmla="*/ 5942987 w 6177766"/>
              <a:gd name="connsiteY33" fmla="*/ 383059 h 1149178"/>
              <a:gd name="connsiteX34" fmla="*/ 6066555 w 6177766"/>
              <a:gd name="connsiteY34" fmla="*/ 135924 h 1149178"/>
              <a:gd name="connsiteX35" fmla="*/ 6140695 w 6177766"/>
              <a:gd name="connsiteY35" fmla="*/ 0 h 1149178"/>
              <a:gd name="connsiteX36" fmla="*/ 6153052 w 6177766"/>
              <a:gd name="connsiteY36" fmla="*/ 0 h 1149178"/>
              <a:gd name="connsiteX37" fmla="*/ 6177766 w 6177766"/>
              <a:gd name="connsiteY37" fmla="*/ 1149178 h 1149178"/>
              <a:gd name="connsiteX38" fmla="*/ 11744 w 6177766"/>
              <a:gd name="connsiteY38" fmla="*/ 1124464 h 1149178"/>
              <a:gd name="connsiteX39" fmla="*/ 3005 w 6177766"/>
              <a:gd name="connsiteY39" fmla="*/ 613806 h 1149178"/>
              <a:gd name="connsiteX0" fmla="*/ 0 w 6174761"/>
              <a:gd name="connsiteY0" fmla="*/ 613806 h 1149178"/>
              <a:gd name="connsiteX1" fmla="*/ 774858 w 6174761"/>
              <a:gd name="connsiteY1" fmla="*/ 518983 h 1149178"/>
              <a:gd name="connsiteX2" fmla="*/ 886069 w 6174761"/>
              <a:gd name="connsiteY2" fmla="*/ 556054 h 1149178"/>
              <a:gd name="connsiteX3" fmla="*/ 997279 w 6174761"/>
              <a:gd name="connsiteY3" fmla="*/ 605481 h 1149178"/>
              <a:gd name="connsiteX4" fmla="*/ 1182631 w 6174761"/>
              <a:gd name="connsiteY4" fmla="*/ 642551 h 1149178"/>
              <a:gd name="connsiteX5" fmla="*/ 1521159 w 6174761"/>
              <a:gd name="connsiteY5" fmla="*/ 693256 h 1149178"/>
              <a:gd name="connsiteX6" fmla="*/ 1637500 w 6174761"/>
              <a:gd name="connsiteY6" fmla="*/ 693256 h 1149178"/>
              <a:gd name="connsiteX7" fmla="*/ 1928350 w 6174761"/>
              <a:gd name="connsiteY7" fmla="*/ 693256 h 1149178"/>
              <a:gd name="connsiteX8" fmla="*/ 2102860 w 6174761"/>
              <a:gd name="connsiteY8" fmla="*/ 693256 h 1149178"/>
              <a:gd name="connsiteX9" fmla="*/ 2335540 w 6174761"/>
              <a:gd name="connsiteY9" fmla="*/ 693256 h 1149178"/>
              <a:gd name="connsiteX10" fmla="*/ 2451880 w 6174761"/>
              <a:gd name="connsiteY10" fmla="*/ 693256 h 1149178"/>
              <a:gd name="connsiteX11" fmla="*/ 2626390 w 6174761"/>
              <a:gd name="connsiteY11" fmla="*/ 693256 h 1149178"/>
              <a:gd name="connsiteX12" fmla="*/ 2917240 w 6174761"/>
              <a:gd name="connsiteY12" fmla="*/ 510888 h 1149178"/>
              <a:gd name="connsiteX13" fmla="*/ 3033580 w 6174761"/>
              <a:gd name="connsiteY13" fmla="*/ 510888 h 1149178"/>
              <a:gd name="connsiteX14" fmla="*/ 3091750 w 6174761"/>
              <a:gd name="connsiteY14" fmla="*/ 647664 h 1149178"/>
              <a:gd name="connsiteX15" fmla="*/ 3134998 w 6174761"/>
              <a:gd name="connsiteY15" fmla="*/ 753762 h 1149178"/>
              <a:gd name="connsiteX16" fmla="*/ 3266260 w 6174761"/>
              <a:gd name="connsiteY16" fmla="*/ 966809 h 1149178"/>
              <a:gd name="connsiteX17" fmla="*/ 3440770 w 6174761"/>
              <a:gd name="connsiteY17" fmla="*/ 966809 h 1149178"/>
              <a:gd name="connsiteX18" fmla="*/ 3579842 w 6174761"/>
              <a:gd name="connsiteY18" fmla="*/ 803189 h 1149178"/>
              <a:gd name="connsiteX19" fmla="*/ 3673450 w 6174761"/>
              <a:gd name="connsiteY19" fmla="*/ 693256 h 1149178"/>
              <a:gd name="connsiteX20" fmla="*/ 3847960 w 6174761"/>
              <a:gd name="connsiteY20" fmla="*/ 510888 h 1149178"/>
              <a:gd name="connsiteX21" fmla="*/ 3964300 w 6174761"/>
              <a:gd name="connsiteY21" fmla="*/ 510888 h 1149178"/>
              <a:gd name="connsiteX22" fmla="*/ 4138810 w 6174761"/>
              <a:gd name="connsiteY22" fmla="*/ 738848 h 1149178"/>
              <a:gd name="connsiteX23" fmla="*/ 4429660 w 6174761"/>
              <a:gd name="connsiteY23" fmla="*/ 738848 h 1149178"/>
              <a:gd name="connsiteX24" fmla="*/ 4487830 w 6174761"/>
              <a:gd name="connsiteY24" fmla="*/ 784441 h 1149178"/>
              <a:gd name="connsiteX25" fmla="*/ 4546000 w 6174761"/>
              <a:gd name="connsiteY25" fmla="*/ 738848 h 1149178"/>
              <a:gd name="connsiteX26" fmla="*/ 4840231 w 6174761"/>
              <a:gd name="connsiteY26" fmla="*/ 753762 h 1149178"/>
              <a:gd name="connsiteX27" fmla="*/ 5011361 w 6174761"/>
              <a:gd name="connsiteY27" fmla="*/ 693256 h 1149178"/>
              <a:gd name="connsiteX28" fmla="*/ 5302211 w 6174761"/>
              <a:gd name="connsiteY28" fmla="*/ 647664 h 1149178"/>
              <a:gd name="connsiteX29" fmla="*/ 5476721 w 6174761"/>
              <a:gd name="connsiteY29" fmla="*/ 693256 h 1149178"/>
              <a:gd name="connsiteX30" fmla="*/ 5593993 w 6174761"/>
              <a:gd name="connsiteY30" fmla="*/ 617837 h 1149178"/>
              <a:gd name="connsiteX31" fmla="*/ 5742274 w 6174761"/>
              <a:gd name="connsiteY31" fmla="*/ 531340 h 1149178"/>
              <a:gd name="connsiteX32" fmla="*/ 5939982 w 6174761"/>
              <a:gd name="connsiteY32" fmla="*/ 383059 h 1149178"/>
              <a:gd name="connsiteX33" fmla="*/ 6063550 w 6174761"/>
              <a:gd name="connsiteY33" fmla="*/ 135924 h 1149178"/>
              <a:gd name="connsiteX34" fmla="*/ 6137690 w 6174761"/>
              <a:gd name="connsiteY34" fmla="*/ 0 h 1149178"/>
              <a:gd name="connsiteX35" fmla="*/ 6150047 w 6174761"/>
              <a:gd name="connsiteY35" fmla="*/ 0 h 1149178"/>
              <a:gd name="connsiteX36" fmla="*/ 6174761 w 6174761"/>
              <a:gd name="connsiteY36" fmla="*/ 1149178 h 1149178"/>
              <a:gd name="connsiteX37" fmla="*/ 8739 w 6174761"/>
              <a:gd name="connsiteY37" fmla="*/ 1124464 h 1149178"/>
              <a:gd name="connsiteX38" fmla="*/ 0 w 6174761"/>
              <a:gd name="connsiteY38" fmla="*/ 613806 h 1149178"/>
              <a:gd name="connsiteX0" fmla="*/ 0 w 6174761"/>
              <a:gd name="connsiteY0" fmla="*/ 613806 h 1149178"/>
              <a:gd name="connsiteX1" fmla="*/ 886069 w 6174761"/>
              <a:gd name="connsiteY1" fmla="*/ 556054 h 1149178"/>
              <a:gd name="connsiteX2" fmla="*/ 997279 w 6174761"/>
              <a:gd name="connsiteY2" fmla="*/ 605481 h 1149178"/>
              <a:gd name="connsiteX3" fmla="*/ 1182631 w 6174761"/>
              <a:gd name="connsiteY3" fmla="*/ 642551 h 1149178"/>
              <a:gd name="connsiteX4" fmla="*/ 1521159 w 6174761"/>
              <a:gd name="connsiteY4" fmla="*/ 693256 h 1149178"/>
              <a:gd name="connsiteX5" fmla="*/ 1637500 w 6174761"/>
              <a:gd name="connsiteY5" fmla="*/ 693256 h 1149178"/>
              <a:gd name="connsiteX6" fmla="*/ 1928350 w 6174761"/>
              <a:gd name="connsiteY6" fmla="*/ 693256 h 1149178"/>
              <a:gd name="connsiteX7" fmla="*/ 2102860 w 6174761"/>
              <a:gd name="connsiteY7" fmla="*/ 693256 h 1149178"/>
              <a:gd name="connsiteX8" fmla="*/ 2335540 w 6174761"/>
              <a:gd name="connsiteY8" fmla="*/ 693256 h 1149178"/>
              <a:gd name="connsiteX9" fmla="*/ 2451880 w 6174761"/>
              <a:gd name="connsiteY9" fmla="*/ 693256 h 1149178"/>
              <a:gd name="connsiteX10" fmla="*/ 2626390 w 6174761"/>
              <a:gd name="connsiteY10" fmla="*/ 693256 h 1149178"/>
              <a:gd name="connsiteX11" fmla="*/ 2917240 w 6174761"/>
              <a:gd name="connsiteY11" fmla="*/ 510888 h 1149178"/>
              <a:gd name="connsiteX12" fmla="*/ 3033580 w 6174761"/>
              <a:gd name="connsiteY12" fmla="*/ 510888 h 1149178"/>
              <a:gd name="connsiteX13" fmla="*/ 3091750 w 6174761"/>
              <a:gd name="connsiteY13" fmla="*/ 647664 h 1149178"/>
              <a:gd name="connsiteX14" fmla="*/ 3134998 w 6174761"/>
              <a:gd name="connsiteY14" fmla="*/ 753762 h 1149178"/>
              <a:gd name="connsiteX15" fmla="*/ 3266260 w 6174761"/>
              <a:gd name="connsiteY15" fmla="*/ 966809 h 1149178"/>
              <a:gd name="connsiteX16" fmla="*/ 3440770 w 6174761"/>
              <a:gd name="connsiteY16" fmla="*/ 966809 h 1149178"/>
              <a:gd name="connsiteX17" fmla="*/ 3579842 w 6174761"/>
              <a:gd name="connsiteY17" fmla="*/ 803189 h 1149178"/>
              <a:gd name="connsiteX18" fmla="*/ 3673450 w 6174761"/>
              <a:gd name="connsiteY18" fmla="*/ 693256 h 1149178"/>
              <a:gd name="connsiteX19" fmla="*/ 3847960 w 6174761"/>
              <a:gd name="connsiteY19" fmla="*/ 510888 h 1149178"/>
              <a:gd name="connsiteX20" fmla="*/ 3964300 w 6174761"/>
              <a:gd name="connsiteY20" fmla="*/ 510888 h 1149178"/>
              <a:gd name="connsiteX21" fmla="*/ 4138810 w 6174761"/>
              <a:gd name="connsiteY21" fmla="*/ 738848 h 1149178"/>
              <a:gd name="connsiteX22" fmla="*/ 4429660 w 6174761"/>
              <a:gd name="connsiteY22" fmla="*/ 738848 h 1149178"/>
              <a:gd name="connsiteX23" fmla="*/ 4487830 w 6174761"/>
              <a:gd name="connsiteY23" fmla="*/ 784441 h 1149178"/>
              <a:gd name="connsiteX24" fmla="*/ 4546000 w 6174761"/>
              <a:gd name="connsiteY24" fmla="*/ 738848 h 1149178"/>
              <a:gd name="connsiteX25" fmla="*/ 4840231 w 6174761"/>
              <a:gd name="connsiteY25" fmla="*/ 753762 h 1149178"/>
              <a:gd name="connsiteX26" fmla="*/ 5011361 w 6174761"/>
              <a:gd name="connsiteY26" fmla="*/ 693256 h 1149178"/>
              <a:gd name="connsiteX27" fmla="*/ 5302211 w 6174761"/>
              <a:gd name="connsiteY27" fmla="*/ 647664 h 1149178"/>
              <a:gd name="connsiteX28" fmla="*/ 5476721 w 6174761"/>
              <a:gd name="connsiteY28" fmla="*/ 693256 h 1149178"/>
              <a:gd name="connsiteX29" fmla="*/ 5593993 w 6174761"/>
              <a:gd name="connsiteY29" fmla="*/ 617837 h 1149178"/>
              <a:gd name="connsiteX30" fmla="*/ 5742274 w 6174761"/>
              <a:gd name="connsiteY30" fmla="*/ 531340 h 1149178"/>
              <a:gd name="connsiteX31" fmla="*/ 5939982 w 6174761"/>
              <a:gd name="connsiteY31" fmla="*/ 383059 h 1149178"/>
              <a:gd name="connsiteX32" fmla="*/ 6063550 w 6174761"/>
              <a:gd name="connsiteY32" fmla="*/ 135924 h 1149178"/>
              <a:gd name="connsiteX33" fmla="*/ 6137690 w 6174761"/>
              <a:gd name="connsiteY33" fmla="*/ 0 h 1149178"/>
              <a:gd name="connsiteX34" fmla="*/ 6150047 w 6174761"/>
              <a:gd name="connsiteY34" fmla="*/ 0 h 1149178"/>
              <a:gd name="connsiteX35" fmla="*/ 6174761 w 6174761"/>
              <a:gd name="connsiteY35" fmla="*/ 1149178 h 1149178"/>
              <a:gd name="connsiteX36" fmla="*/ 8739 w 6174761"/>
              <a:gd name="connsiteY36" fmla="*/ 1124464 h 1149178"/>
              <a:gd name="connsiteX37" fmla="*/ 0 w 6174761"/>
              <a:gd name="connsiteY37" fmla="*/ 613806 h 1149178"/>
              <a:gd name="connsiteX0" fmla="*/ 0 w 6174761"/>
              <a:gd name="connsiteY0" fmla="*/ 613806 h 1149178"/>
              <a:gd name="connsiteX1" fmla="*/ 997279 w 6174761"/>
              <a:gd name="connsiteY1" fmla="*/ 605481 h 1149178"/>
              <a:gd name="connsiteX2" fmla="*/ 1182631 w 6174761"/>
              <a:gd name="connsiteY2" fmla="*/ 642551 h 1149178"/>
              <a:gd name="connsiteX3" fmla="*/ 1521159 w 6174761"/>
              <a:gd name="connsiteY3" fmla="*/ 693256 h 1149178"/>
              <a:gd name="connsiteX4" fmla="*/ 1637500 w 6174761"/>
              <a:gd name="connsiteY4" fmla="*/ 693256 h 1149178"/>
              <a:gd name="connsiteX5" fmla="*/ 1928350 w 6174761"/>
              <a:gd name="connsiteY5" fmla="*/ 693256 h 1149178"/>
              <a:gd name="connsiteX6" fmla="*/ 2102860 w 6174761"/>
              <a:gd name="connsiteY6" fmla="*/ 693256 h 1149178"/>
              <a:gd name="connsiteX7" fmla="*/ 2335540 w 6174761"/>
              <a:gd name="connsiteY7" fmla="*/ 693256 h 1149178"/>
              <a:gd name="connsiteX8" fmla="*/ 2451880 w 6174761"/>
              <a:gd name="connsiteY8" fmla="*/ 693256 h 1149178"/>
              <a:gd name="connsiteX9" fmla="*/ 2626390 w 6174761"/>
              <a:gd name="connsiteY9" fmla="*/ 693256 h 1149178"/>
              <a:gd name="connsiteX10" fmla="*/ 2917240 w 6174761"/>
              <a:gd name="connsiteY10" fmla="*/ 510888 h 1149178"/>
              <a:gd name="connsiteX11" fmla="*/ 3033580 w 6174761"/>
              <a:gd name="connsiteY11" fmla="*/ 510888 h 1149178"/>
              <a:gd name="connsiteX12" fmla="*/ 3091750 w 6174761"/>
              <a:gd name="connsiteY12" fmla="*/ 647664 h 1149178"/>
              <a:gd name="connsiteX13" fmla="*/ 3134998 w 6174761"/>
              <a:gd name="connsiteY13" fmla="*/ 753762 h 1149178"/>
              <a:gd name="connsiteX14" fmla="*/ 3266260 w 6174761"/>
              <a:gd name="connsiteY14" fmla="*/ 966809 h 1149178"/>
              <a:gd name="connsiteX15" fmla="*/ 3440770 w 6174761"/>
              <a:gd name="connsiteY15" fmla="*/ 966809 h 1149178"/>
              <a:gd name="connsiteX16" fmla="*/ 3579842 w 6174761"/>
              <a:gd name="connsiteY16" fmla="*/ 803189 h 1149178"/>
              <a:gd name="connsiteX17" fmla="*/ 3673450 w 6174761"/>
              <a:gd name="connsiteY17" fmla="*/ 693256 h 1149178"/>
              <a:gd name="connsiteX18" fmla="*/ 3847960 w 6174761"/>
              <a:gd name="connsiteY18" fmla="*/ 510888 h 1149178"/>
              <a:gd name="connsiteX19" fmla="*/ 3964300 w 6174761"/>
              <a:gd name="connsiteY19" fmla="*/ 510888 h 1149178"/>
              <a:gd name="connsiteX20" fmla="*/ 4138810 w 6174761"/>
              <a:gd name="connsiteY20" fmla="*/ 738848 h 1149178"/>
              <a:gd name="connsiteX21" fmla="*/ 4429660 w 6174761"/>
              <a:gd name="connsiteY21" fmla="*/ 738848 h 1149178"/>
              <a:gd name="connsiteX22" fmla="*/ 4487830 w 6174761"/>
              <a:gd name="connsiteY22" fmla="*/ 784441 h 1149178"/>
              <a:gd name="connsiteX23" fmla="*/ 4546000 w 6174761"/>
              <a:gd name="connsiteY23" fmla="*/ 738848 h 1149178"/>
              <a:gd name="connsiteX24" fmla="*/ 4840231 w 6174761"/>
              <a:gd name="connsiteY24" fmla="*/ 753762 h 1149178"/>
              <a:gd name="connsiteX25" fmla="*/ 5011361 w 6174761"/>
              <a:gd name="connsiteY25" fmla="*/ 693256 h 1149178"/>
              <a:gd name="connsiteX26" fmla="*/ 5302211 w 6174761"/>
              <a:gd name="connsiteY26" fmla="*/ 647664 h 1149178"/>
              <a:gd name="connsiteX27" fmla="*/ 5476721 w 6174761"/>
              <a:gd name="connsiteY27" fmla="*/ 693256 h 1149178"/>
              <a:gd name="connsiteX28" fmla="*/ 5593993 w 6174761"/>
              <a:gd name="connsiteY28" fmla="*/ 617837 h 1149178"/>
              <a:gd name="connsiteX29" fmla="*/ 5742274 w 6174761"/>
              <a:gd name="connsiteY29" fmla="*/ 531340 h 1149178"/>
              <a:gd name="connsiteX30" fmla="*/ 5939982 w 6174761"/>
              <a:gd name="connsiteY30" fmla="*/ 383059 h 1149178"/>
              <a:gd name="connsiteX31" fmla="*/ 6063550 w 6174761"/>
              <a:gd name="connsiteY31" fmla="*/ 135924 h 1149178"/>
              <a:gd name="connsiteX32" fmla="*/ 6137690 w 6174761"/>
              <a:gd name="connsiteY32" fmla="*/ 0 h 1149178"/>
              <a:gd name="connsiteX33" fmla="*/ 6150047 w 6174761"/>
              <a:gd name="connsiteY33" fmla="*/ 0 h 1149178"/>
              <a:gd name="connsiteX34" fmla="*/ 6174761 w 6174761"/>
              <a:gd name="connsiteY34" fmla="*/ 1149178 h 1149178"/>
              <a:gd name="connsiteX35" fmla="*/ 8739 w 6174761"/>
              <a:gd name="connsiteY35" fmla="*/ 1124464 h 1149178"/>
              <a:gd name="connsiteX36" fmla="*/ 0 w 6174761"/>
              <a:gd name="connsiteY36" fmla="*/ 613806 h 1149178"/>
              <a:gd name="connsiteX0" fmla="*/ 0 w 6174761"/>
              <a:gd name="connsiteY0" fmla="*/ 613806 h 1149178"/>
              <a:gd name="connsiteX1" fmla="*/ 1182631 w 6174761"/>
              <a:gd name="connsiteY1" fmla="*/ 642551 h 1149178"/>
              <a:gd name="connsiteX2" fmla="*/ 1521159 w 6174761"/>
              <a:gd name="connsiteY2" fmla="*/ 693256 h 1149178"/>
              <a:gd name="connsiteX3" fmla="*/ 1637500 w 6174761"/>
              <a:gd name="connsiteY3" fmla="*/ 693256 h 1149178"/>
              <a:gd name="connsiteX4" fmla="*/ 1928350 w 6174761"/>
              <a:gd name="connsiteY4" fmla="*/ 693256 h 1149178"/>
              <a:gd name="connsiteX5" fmla="*/ 2102860 w 6174761"/>
              <a:gd name="connsiteY5" fmla="*/ 693256 h 1149178"/>
              <a:gd name="connsiteX6" fmla="*/ 2335540 w 6174761"/>
              <a:gd name="connsiteY6" fmla="*/ 693256 h 1149178"/>
              <a:gd name="connsiteX7" fmla="*/ 2451880 w 6174761"/>
              <a:gd name="connsiteY7" fmla="*/ 693256 h 1149178"/>
              <a:gd name="connsiteX8" fmla="*/ 2626390 w 6174761"/>
              <a:gd name="connsiteY8" fmla="*/ 693256 h 1149178"/>
              <a:gd name="connsiteX9" fmla="*/ 2917240 w 6174761"/>
              <a:gd name="connsiteY9" fmla="*/ 510888 h 1149178"/>
              <a:gd name="connsiteX10" fmla="*/ 3033580 w 6174761"/>
              <a:gd name="connsiteY10" fmla="*/ 510888 h 1149178"/>
              <a:gd name="connsiteX11" fmla="*/ 3091750 w 6174761"/>
              <a:gd name="connsiteY11" fmla="*/ 647664 h 1149178"/>
              <a:gd name="connsiteX12" fmla="*/ 3134998 w 6174761"/>
              <a:gd name="connsiteY12" fmla="*/ 753762 h 1149178"/>
              <a:gd name="connsiteX13" fmla="*/ 3266260 w 6174761"/>
              <a:gd name="connsiteY13" fmla="*/ 966809 h 1149178"/>
              <a:gd name="connsiteX14" fmla="*/ 3440770 w 6174761"/>
              <a:gd name="connsiteY14" fmla="*/ 966809 h 1149178"/>
              <a:gd name="connsiteX15" fmla="*/ 3579842 w 6174761"/>
              <a:gd name="connsiteY15" fmla="*/ 803189 h 1149178"/>
              <a:gd name="connsiteX16" fmla="*/ 3673450 w 6174761"/>
              <a:gd name="connsiteY16" fmla="*/ 693256 h 1149178"/>
              <a:gd name="connsiteX17" fmla="*/ 3847960 w 6174761"/>
              <a:gd name="connsiteY17" fmla="*/ 510888 h 1149178"/>
              <a:gd name="connsiteX18" fmla="*/ 3964300 w 6174761"/>
              <a:gd name="connsiteY18" fmla="*/ 510888 h 1149178"/>
              <a:gd name="connsiteX19" fmla="*/ 4138810 w 6174761"/>
              <a:gd name="connsiteY19" fmla="*/ 738848 h 1149178"/>
              <a:gd name="connsiteX20" fmla="*/ 4429660 w 6174761"/>
              <a:gd name="connsiteY20" fmla="*/ 738848 h 1149178"/>
              <a:gd name="connsiteX21" fmla="*/ 4487830 w 6174761"/>
              <a:gd name="connsiteY21" fmla="*/ 784441 h 1149178"/>
              <a:gd name="connsiteX22" fmla="*/ 4546000 w 6174761"/>
              <a:gd name="connsiteY22" fmla="*/ 738848 h 1149178"/>
              <a:gd name="connsiteX23" fmla="*/ 4840231 w 6174761"/>
              <a:gd name="connsiteY23" fmla="*/ 753762 h 1149178"/>
              <a:gd name="connsiteX24" fmla="*/ 5011361 w 6174761"/>
              <a:gd name="connsiteY24" fmla="*/ 693256 h 1149178"/>
              <a:gd name="connsiteX25" fmla="*/ 5302211 w 6174761"/>
              <a:gd name="connsiteY25" fmla="*/ 647664 h 1149178"/>
              <a:gd name="connsiteX26" fmla="*/ 5476721 w 6174761"/>
              <a:gd name="connsiteY26" fmla="*/ 693256 h 1149178"/>
              <a:gd name="connsiteX27" fmla="*/ 5593993 w 6174761"/>
              <a:gd name="connsiteY27" fmla="*/ 617837 h 1149178"/>
              <a:gd name="connsiteX28" fmla="*/ 5742274 w 6174761"/>
              <a:gd name="connsiteY28" fmla="*/ 531340 h 1149178"/>
              <a:gd name="connsiteX29" fmla="*/ 5939982 w 6174761"/>
              <a:gd name="connsiteY29" fmla="*/ 383059 h 1149178"/>
              <a:gd name="connsiteX30" fmla="*/ 6063550 w 6174761"/>
              <a:gd name="connsiteY30" fmla="*/ 135924 h 1149178"/>
              <a:gd name="connsiteX31" fmla="*/ 6137690 w 6174761"/>
              <a:gd name="connsiteY31" fmla="*/ 0 h 1149178"/>
              <a:gd name="connsiteX32" fmla="*/ 6150047 w 6174761"/>
              <a:gd name="connsiteY32" fmla="*/ 0 h 1149178"/>
              <a:gd name="connsiteX33" fmla="*/ 6174761 w 6174761"/>
              <a:gd name="connsiteY33" fmla="*/ 1149178 h 1149178"/>
              <a:gd name="connsiteX34" fmla="*/ 8739 w 6174761"/>
              <a:gd name="connsiteY34" fmla="*/ 1124464 h 1149178"/>
              <a:gd name="connsiteX35" fmla="*/ 0 w 6174761"/>
              <a:gd name="connsiteY35" fmla="*/ 613806 h 1149178"/>
              <a:gd name="connsiteX0" fmla="*/ 0 w 6174761"/>
              <a:gd name="connsiteY0" fmla="*/ 613806 h 1149178"/>
              <a:gd name="connsiteX1" fmla="*/ 1182631 w 6174761"/>
              <a:gd name="connsiteY1" fmla="*/ 642551 h 1149178"/>
              <a:gd name="connsiteX2" fmla="*/ 1521159 w 6174761"/>
              <a:gd name="connsiteY2" fmla="*/ 693256 h 1149178"/>
              <a:gd name="connsiteX3" fmla="*/ 1637500 w 6174761"/>
              <a:gd name="connsiteY3" fmla="*/ 693256 h 1149178"/>
              <a:gd name="connsiteX4" fmla="*/ 1928350 w 6174761"/>
              <a:gd name="connsiteY4" fmla="*/ 693256 h 1149178"/>
              <a:gd name="connsiteX5" fmla="*/ 2102860 w 6174761"/>
              <a:gd name="connsiteY5" fmla="*/ 693256 h 1149178"/>
              <a:gd name="connsiteX6" fmla="*/ 2335540 w 6174761"/>
              <a:gd name="connsiteY6" fmla="*/ 693256 h 1149178"/>
              <a:gd name="connsiteX7" fmla="*/ 2451880 w 6174761"/>
              <a:gd name="connsiteY7" fmla="*/ 693256 h 1149178"/>
              <a:gd name="connsiteX8" fmla="*/ 2636938 w 6174761"/>
              <a:gd name="connsiteY8" fmla="*/ 810301 h 1149178"/>
              <a:gd name="connsiteX9" fmla="*/ 2917240 w 6174761"/>
              <a:gd name="connsiteY9" fmla="*/ 510888 h 1149178"/>
              <a:gd name="connsiteX10" fmla="*/ 3033580 w 6174761"/>
              <a:gd name="connsiteY10" fmla="*/ 510888 h 1149178"/>
              <a:gd name="connsiteX11" fmla="*/ 3091750 w 6174761"/>
              <a:gd name="connsiteY11" fmla="*/ 647664 h 1149178"/>
              <a:gd name="connsiteX12" fmla="*/ 3134998 w 6174761"/>
              <a:gd name="connsiteY12" fmla="*/ 753762 h 1149178"/>
              <a:gd name="connsiteX13" fmla="*/ 3266260 w 6174761"/>
              <a:gd name="connsiteY13" fmla="*/ 966809 h 1149178"/>
              <a:gd name="connsiteX14" fmla="*/ 3440770 w 6174761"/>
              <a:gd name="connsiteY14" fmla="*/ 966809 h 1149178"/>
              <a:gd name="connsiteX15" fmla="*/ 3579842 w 6174761"/>
              <a:gd name="connsiteY15" fmla="*/ 803189 h 1149178"/>
              <a:gd name="connsiteX16" fmla="*/ 3673450 w 6174761"/>
              <a:gd name="connsiteY16" fmla="*/ 693256 h 1149178"/>
              <a:gd name="connsiteX17" fmla="*/ 3847960 w 6174761"/>
              <a:gd name="connsiteY17" fmla="*/ 510888 h 1149178"/>
              <a:gd name="connsiteX18" fmla="*/ 3964300 w 6174761"/>
              <a:gd name="connsiteY18" fmla="*/ 510888 h 1149178"/>
              <a:gd name="connsiteX19" fmla="*/ 4138810 w 6174761"/>
              <a:gd name="connsiteY19" fmla="*/ 738848 h 1149178"/>
              <a:gd name="connsiteX20" fmla="*/ 4429660 w 6174761"/>
              <a:gd name="connsiteY20" fmla="*/ 738848 h 1149178"/>
              <a:gd name="connsiteX21" fmla="*/ 4487830 w 6174761"/>
              <a:gd name="connsiteY21" fmla="*/ 784441 h 1149178"/>
              <a:gd name="connsiteX22" fmla="*/ 4546000 w 6174761"/>
              <a:gd name="connsiteY22" fmla="*/ 738848 h 1149178"/>
              <a:gd name="connsiteX23" fmla="*/ 4840231 w 6174761"/>
              <a:gd name="connsiteY23" fmla="*/ 753762 h 1149178"/>
              <a:gd name="connsiteX24" fmla="*/ 5011361 w 6174761"/>
              <a:gd name="connsiteY24" fmla="*/ 693256 h 1149178"/>
              <a:gd name="connsiteX25" fmla="*/ 5302211 w 6174761"/>
              <a:gd name="connsiteY25" fmla="*/ 647664 h 1149178"/>
              <a:gd name="connsiteX26" fmla="*/ 5476721 w 6174761"/>
              <a:gd name="connsiteY26" fmla="*/ 693256 h 1149178"/>
              <a:gd name="connsiteX27" fmla="*/ 5593993 w 6174761"/>
              <a:gd name="connsiteY27" fmla="*/ 617837 h 1149178"/>
              <a:gd name="connsiteX28" fmla="*/ 5742274 w 6174761"/>
              <a:gd name="connsiteY28" fmla="*/ 531340 h 1149178"/>
              <a:gd name="connsiteX29" fmla="*/ 5939982 w 6174761"/>
              <a:gd name="connsiteY29" fmla="*/ 383059 h 1149178"/>
              <a:gd name="connsiteX30" fmla="*/ 6063550 w 6174761"/>
              <a:gd name="connsiteY30" fmla="*/ 135924 h 1149178"/>
              <a:gd name="connsiteX31" fmla="*/ 6137690 w 6174761"/>
              <a:gd name="connsiteY31" fmla="*/ 0 h 1149178"/>
              <a:gd name="connsiteX32" fmla="*/ 6150047 w 6174761"/>
              <a:gd name="connsiteY32" fmla="*/ 0 h 1149178"/>
              <a:gd name="connsiteX33" fmla="*/ 6174761 w 6174761"/>
              <a:gd name="connsiteY33" fmla="*/ 1149178 h 1149178"/>
              <a:gd name="connsiteX34" fmla="*/ 8739 w 6174761"/>
              <a:gd name="connsiteY34" fmla="*/ 1124464 h 1149178"/>
              <a:gd name="connsiteX35" fmla="*/ 0 w 6174761"/>
              <a:gd name="connsiteY35" fmla="*/ 613806 h 1149178"/>
              <a:gd name="connsiteX0" fmla="*/ 0 w 6174761"/>
              <a:gd name="connsiteY0" fmla="*/ 613806 h 1149178"/>
              <a:gd name="connsiteX1" fmla="*/ 1182631 w 6174761"/>
              <a:gd name="connsiteY1" fmla="*/ 642551 h 1149178"/>
              <a:gd name="connsiteX2" fmla="*/ 1521159 w 6174761"/>
              <a:gd name="connsiteY2" fmla="*/ 693256 h 1149178"/>
              <a:gd name="connsiteX3" fmla="*/ 1637500 w 6174761"/>
              <a:gd name="connsiteY3" fmla="*/ 693256 h 1149178"/>
              <a:gd name="connsiteX4" fmla="*/ 1928350 w 6174761"/>
              <a:gd name="connsiteY4" fmla="*/ 693256 h 1149178"/>
              <a:gd name="connsiteX5" fmla="*/ 2102860 w 6174761"/>
              <a:gd name="connsiteY5" fmla="*/ 693256 h 1149178"/>
              <a:gd name="connsiteX6" fmla="*/ 2335540 w 6174761"/>
              <a:gd name="connsiteY6" fmla="*/ 693256 h 1149178"/>
              <a:gd name="connsiteX7" fmla="*/ 2430784 w 6174761"/>
              <a:gd name="connsiteY7" fmla="*/ 771286 h 1149178"/>
              <a:gd name="connsiteX8" fmla="*/ 2636938 w 6174761"/>
              <a:gd name="connsiteY8" fmla="*/ 810301 h 1149178"/>
              <a:gd name="connsiteX9" fmla="*/ 2917240 w 6174761"/>
              <a:gd name="connsiteY9" fmla="*/ 510888 h 1149178"/>
              <a:gd name="connsiteX10" fmla="*/ 3033580 w 6174761"/>
              <a:gd name="connsiteY10" fmla="*/ 510888 h 1149178"/>
              <a:gd name="connsiteX11" fmla="*/ 3091750 w 6174761"/>
              <a:gd name="connsiteY11" fmla="*/ 647664 h 1149178"/>
              <a:gd name="connsiteX12" fmla="*/ 3134998 w 6174761"/>
              <a:gd name="connsiteY12" fmla="*/ 753762 h 1149178"/>
              <a:gd name="connsiteX13" fmla="*/ 3266260 w 6174761"/>
              <a:gd name="connsiteY13" fmla="*/ 966809 h 1149178"/>
              <a:gd name="connsiteX14" fmla="*/ 3440770 w 6174761"/>
              <a:gd name="connsiteY14" fmla="*/ 966809 h 1149178"/>
              <a:gd name="connsiteX15" fmla="*/ 3579842 w 6174761"/>
              <a:gd name="connsiteY15" fmla="*/ 803189 h 1149178"/>
              <a:gd name="connsiteX16" fmla="*/ 3673450 w 6174761"/>
              <a:gd name="connsiteY16" fmla="*/ 693256 h 1149178"/>
              <a:gd name="connsiteX17" fmla="*/ 3847960 w 6174761"/>
              <a:gd name="connsiteY17" fmla="*/ 510888 h 1149178"/>
              <a:gd name="connsiteX18" fmla="*/ 3964300 w 6174761"/>
              <a:gd name="connsiteY18" fmla="*/ 510888 h 1149178"/>
              <a:gd name="connsiteX19" fmla="*/ 4138810 w 6174761"/>
              <a:gd name="connsiteY19" fmla="*/ 738848 h 1149178"/>
              <a:gd name="connsiteX20" fmla="*/ 4429660 w 6174761"/>
              <a:gd name="connsiteY20" fmla="*/ 738848 h 1149178"/>
              <a:gd name="connsiteX21" fmla="*/ 4487830 w 6174761"/>
              <a:gd name="connsiteY21" fmla="*/ 784441 h 1149178"/>
              <a:gd name="connsiteX22" fmla="*/ 4546000 w 6174761"/>
              <a:gd name="connsiteY22" fmla="*/ 738848 h 1149178"/>
              <a:gd name="connsiteX23" fmla="*/ 4840231 w 6174761"/>
              <a:gd name="connsiteY23" fmla="*/ 753762 h 1149178"/>
              <a:gd name="connsiteX24" fmla="*/ 5011361 w 6174761"/>
              <a:gd name="connsiteY24" fmla="*/ 693256 h 1149178"/>
              <a:gd name="connsiteX25" fmla="*/ 5302211 w 6174761"/>
              <a:gd name="connsiteY25" fmla="*/ 647664 h 1149178"/>
              <a:gd name="connsiteX26" fmla="*/ 5476721 w 6174761"/>
              <a:gd name="connsiteY26" fmla="*/ 693256 h 1149178"/>
              <a:gd name="connsiteX27" fmla="*/ 5593993 w 6174761"/>
              <a:gd name="connsiteY27" fmla="*/ 617837 h 1149178"/>
              <a:gd name="connsiteX28" fmla="*/ 5742274 w 6174761"/>
              <a:gd name="connsiteY28" fmla="*/ 531340 h 1149178"/>
              <a:gd name="connsiteX29" fmla="*/ 5939982 w 6174761"/>
              <a:gd name="connsiteY29" fmla="*/ 383059 h 1149178"/>
              <a:gd name="connsiteX30" fmla="*/ 6063550 w 6174761"/>
              <a:gd name="connsiteY30" fmla="*/ 135924 h 1149178"/>
              <a:gd name="connsiteX31" fmla="*/ 6137690 w 6174761"/>
              <a:gd name="connsiteY31" fmla="*/ 0 h 1149178"/>
              <a:gd name="connsiteX32" fmla="*/ 6150047 w 6174761"/>
              <a:gd name="connsiteY32" fmla="*/ 0 h 1149178"/>
              <a:gd name="connsiteX33" fmla="*/ 6174761 w 6174761"/>
              <a:gd name="connsiteY33" fmla="*/ 1149178 h 1149178"/>
              <a:gd name="connsiteX34" fmla="*/ 8739 w 6174761"/>
              <a:gd name="connsiteY34" fmla="*/ 1124464 h 1149178"/>
              <a:gd name="connsiteX35" fmla="*/ 0 w 6174761"/>
              <a:gd name="connsiteY35" fmla="*/ 613806 h 1149178"/>
              <a:gd name="connsiteX0" fmla="*/ 0 w 6174761"/>
              <a:gd name="connsiteY0" fmla="*/ 613806 h 1149178"/>
              <a:gd name="connsiteX1" fmla="*/ 1182631 w 6174761"/>
              <a:gd name="connsiteY1" fmla="*/ 642551 h 1149178"/>
              <a:gd name="connsiteX2" fmla="*/ 1521159 w 6174761"/>
              <a:gd name="connsiteY2" fmla="*/ 693256 h 1149178"/>
              <a:gd name="connsiteX3" fmla="*/ 1637500 w 6174761"/>
              <a:gd name="connsiteY3" fmla="*/ 693256 h 1149178"/>
              <a:gd name="connsiteX4" fmla="*/ 1928350 w 6174761"/>
              <a:gd name="connsiteY4" fmla="*/ 693256 h 1149178"/>
              <a:gd name="connsiteX5" fmla="*/ 2102860 w 6174761"/>
              <a:gd name="connsiteY5" fmla="*/ 693256 h 1149178"/>
              <a:gd name="connsiteX6" fmla="*/ 2335540 w 6174761"/>
              <a:gd name="connsiteY6" fmla="*/ 693256 h 1149178"/>
              <a:gd name="connsiteX7" fmla="*/ 2430784 w 6174761"/>
              <a:gd name="connsiteY7" fmla="*/ 771286 h 1149178"/>
              <a:gd name="connsiteX8" fmla="*/ 2689677 w 6174761"/>
              <a:gd name="connsiteY8" fmla="*/ 803798 h 1149178"/>
              <a:gd name="connsiteX9" fmla="*/ 2917240 w 6174761"/>
              <a:gd name="connsiteY9" fmla="*/ 510888 h 1149178"/>
              <a:gd name="connsiteX10" fmla="*/ 3033580 w 6174761"/>
              <a:gd name="connsiteY10" fmla="*/ 510888 h 1149178"/>
              <a:gd name="connsiteX11" fmla="*/ 3091750 w 6174761"/>
              <a:gd name="connsiteY11" fmla="*/ 647664 h 1149178"/>
              <a:gd name="connsiteX12" fmla="*/ 3134998 w 6174761"/>
              <a:gd name="connsiteY12" fmla="*/ 753762 h 1149178"/>
              <a:gd name="connsiteX13" fmla="*/ 3266260 w 6174761"/>
              <a:gd name="connsiteY13" fmla="*/ 966809 h 1149178"/>
              <a:gd name="connsiteX14" fmla="*/ 3440770 w 6174761"/>
              <a:gd name="connsiteY14" fmla="*/ 966809 h 1149178"/>
              <a:gd name="connsiteX15" fmla="*/ 3579842 w 6174761"/>
              <a:gd name="connsiteY15" fmla="*/ 803189 h 1149178"/>
              <a:gd name="connsiteX16" fmla="*/ 3673450 w 6174761"/>
              <a:gd name="connsiteY16" fmla="*/ 693256 h 1149178"/>
              <a:gd name="connsiteX17" fmla="*/ 3847960 w 6174761"/>
              <a:gd name="connsiteY17" fmla="*/ 510888 h 1149178"/>
              <a:gd name="connsiteX18" fmla="*/ 3964300 w 6174761"/>
              <a:gd name="connsiteY18" fmla="*/ 510888 h 1149178"/>
              <a:gd name="connsiteX19" fmla="*/ 4138810 w 6174761"/>
              <a:gd name="connsiteY19" fmla="*/ 738848 h 1149178"/>
              <a:gd name="connsiteX20" fmla="*/ 4429660 w 6174761"/>
              <a:gd name="connsiteY20" fmla="*/ 738848 h 1149178"/>
              <a:gd name="connsiteX21" fmla="*/ 4487830 w 6174761"/>
              <a:gd name="connsiteY21" fmla="*/ 784441 h 1149178"/>
              <a:gd name="connsiteX22" fmla="*/ 4546000 w 6174761"/>
              <a:gd name="connsiteY22" fmla="*/ 738848 h 1149178"/>
              <a:gd name="connsiteX23" fmla="*/ 4840231 w 6174761"/>
              <a:gd name="connsiteY23" fmla="*/ 753762 h 1149178"/>
              <a:gd name="connsiteX24" fmla="*/ 5011361 w 6174761"/>
              <a:gd name="connsiteY24" fmla="*/ 693256 h 1149178"/>
              <a:gd name="connsiteX25" fmla="*/ 5302211 w 6174761"/>
              <a:gd name="connsiteY25" fmla="*/ 647664 h 1149178"/>
              <a:gd name="connsiteX26" fmla="*/ 5476721 w 6174761"/>
              <a:gd name="connsiteY26" fmla="*/ 693256 h 1149178"/>
              <a:gd name="connsiteX27" fmla="*/ 5593993 w 6174761"/>
              <a:gd name="connsiteY27" fmla="*/ 617837 h 1149178"/>
              <a:gd name="connsiteX28" fmla="*/ 5742274 w 6174761"/>
              <a:gd name="connsiteY28" fmla="*/ 531340 h 1149178"/>
              <a:gd name="connsiteX29" fmla="*/ 5939982 w 6174761"/>
              <a:gd name="connsiteY29" fmla="*/ 383059 h 1149178"/>
              <a:gd name="connsiteX30" fmla="*/ 6063550 w 6174761"/>
              <a:gd name="connsiteY30" fmla="*/ 135924 h 1149178"/>
              <a:gd name="connsiteX31" fmla="*/ 6137690 w 6174761"/>
              <a:gd name="connsiteY31" fmla="*/ 0 h 1149178"/>
              <a:gd name="connsiteX32" fmla="*/ 6150047 w 6174761"/>
              <a:gd name="connsiteY32" fmla="*/ 0 h 1149178"/>
              <a:gd name="connsiteX33" fmla="*/ 6174761 w 6174761"/>
              <a:gd name="connsiteY33" fmla="*/ 1149178 h 1149178"/>
              <a:gd name="connsiteX34" fmla="*/ 8739 w 6174761"/>
              <a:gd name="connsiteY34" fmla="*/ 1124464 h 1149178"/>
              <a:gd name="connsiteX35" fmla="*/ 0 w 6174761"/>
              <a:gd name="connsiteY35" fmla="*/ 613806 h 1149178"/>
              <a:gd name="connsiteX0" fmla="*/ 0 w 6174761"/>
              <a:gd name="connsiteY0" fmla="*/ 613806 h 1149178"/>
              <a:gd name="connsiteX1" fmla="*/ 1182631 w 6174761"/>
              <a:gd name="connsiteY1" fmla="*/ 642551 h 1149178"/>
              <a:gd name="connsiteX2" fmla="*/ 1521159 w 6174761"/>
              <a:gd name="connsiteY2" fmla="*/ 693256 h 1149178"/>
              <a:gd name="connsiteX3" fmla="*/ 1637500 w 6174761"/>
              <a:gd name="connsiteY3" fmla="*/ 693256 h 1149178"/>
              <a:gd name="connsiteX4" fmla="*/ 1928350 w 6174761"/>
              <a:gd name="connsiteY4" fmla="*/ 693256 h 1149178"/>
              <a:gd name="connsiteX5" fmla="*/ 2102860 w 6174761"/>
              <a:gd name="connsiteY5" fmla="*/ 693256 h 1149178"/>
              <a:gd name="connsiteX6" fmla="*/ 2335540 w 6174761"/>
              <a:gd name="connsiteY6" fmla="*/ 693256 h 1149178"/>
              <a:gd name="connsiteX7" fmla="*/ 2430784 w 6174761"/>
              <a:gd name="connsiteY7" fmla="*/ 771286 h 1149178"/>
              <a:gd name="connsiteX8" fmla="*/ 2689677 w 6174761"/>
              <a:gd name="connsiteY8" fmla="*/ 803798 h 1149178"/>
              <a:gd name="connsiteX9" fmla="*/ 2885596 w 6174761"/>
              <a:gd name="connsiteY9" fmla="*/ 510888 h 1149178"/>
              <a:gd name="connsiteX10" fmla="*/ 3033580 w 6174761"/>
              <a:gd name="connsiteY10" fmla="*/ 510888 h 1149178"/>
              <a:gd name="connsiteX11" fmla="*/ 3091750 w 6174761"/>
              <a:gd name="connsiteY11" fmla="*/ 647664 h 1149178"/>
              <a:gd name="connsiteX12" fmla="*/ 3134998 w 6174761"/>
              <a:gd name="connsiteY12" fmla="*/ 753762 h 1149178"/>
              <a:gd name="connsiteX13" fmla="*/ 3266260 w 6174761"/>
              <a:gd name="connsiteY13" fmla="*/ 966809 h 1149178"/>
              <a:gd name="connsiteX14" fmla="*/ 3440770 w 6174761"/>
              <a:gd name="connsiteY14" fmla="*/ 966809 h 1149178"/>
              <a:gd name="connsiteX15" fmla="*/ 3579842 w 6174761"/>
              <a:gd name="connsiteY15" fmla="*/ 803189 h 1149178"/>
              <a:gd name="connsiteX16" fmla="*/ 3673450 w 6174761"/>
              <a:gd name="connsiteY16" fmla="*/ 693256 h 1149178"/>
              <a:gd name="connsiteX17" fmla="*/ 3847960 w 6174761"/>
              <a:gd name="connsiteY17" fmla="*/ 510888 h 1149178"/>
              <a:gd name="connsiteX18" fmla="*/ 3964300 w 6174761"/>
              <a:gd name="connsiteY18" fmla="*/ 510888 h 1149178"/>
              <a:gd name="connsiteX19" fmla="*/ 4138810 w 6174761"/>
              <a:gd name="connsiteY19" fmla="*/ 738848 h 1149178"/>
              <a:gd name="connsiteX20" fmla="*/ 4429660 w 6174761"/>
              <a:gd name="connsiteY20" fmla="*/ 738848 h 1149178"/>
              <a:gd name="connsiteX21" fmla="*/ 4487830 w 6174761"/>
              <a:gd name="connsiteY21" fmla="*/ 784441 h 1149178"/>
              <a:gd name="connsiteX22" fmla="*/ 4546000 w 6174761"/>
              <a:gd name="connsiteY22" fmla="*/ 738848 h 1149178"/>
              <a:gd name="connsiteX23" fmla="*/ 4840231 w 6174761"/>
              <a:gd name="connsiteY23" fmla="*/ 753762 h 1149178"/>
              <a:gd name="connsiteX24" fmla="*/ 5011361 w 6174761"/>
              <a:gd name="connsiteY24" fmla="*/ 693256 h 1149178"/>
              <a:gd name="connsiteX25" fmla="*/ 5302211 w 6174761"/>
              <a:gd name="connsiteY25" fmla="*/ 647664 h 1149178"/>
              <a:gd name="connsiteX26" fmla="*/ 5476721 w 6174761"/>
              <a:gd name="connsiteY26" fmla="*/ 693256 h 1149178"/>
              <a:gd name="connsiteX27" fmla="*/ 5593993 w 6174761"/>
              <a:gd name="connsiteY27" fmla="*/ 617837 h 1149178"/>
              <a:gd name="connsiteX28" fmla="*/ 5742274 w 6174761"/>
              <a:gd name="connsiteY28" fmla="*/ 531340 h 1149178"/>
              <a:gd name="connsiteX29" fmla="*/ 5939982 w 6174761"/>
              <a:gd name="connsiteY29" fmla="*/ 383059 h 1149178"/>
              <a:gd name="connsiteX30" fmla="*/ 6063550 w 6174761"/>
              <a:gd name="connsiteY30" fmla="*/ 135924 h 1149178"/>
              <a:gd name="connsiteX31" fmla="*/ 6137690 w 6174761"/>
              <a:gd name="connsiteY31" fmla="*/ 0 h 1149178"/>
              <a:gd name="connsiteX32" fmla="*/ 6150047 w 6174761"/>
              <a:gd name="connsiteY32" fmla="*/ 0 h 1149178"/>
              <a:gd name="connsiteX33" fmla="*/ 6174761 w 6174761"/>
              <a:gd name="connsiteY33" fmla="*/ 1149178 h 1149178"/>
              <a:gd name="connsiteX34" fmla="*/ 8739 w 6174761"/>
              <a:gd name="connsiteY34" fmla="*/ 1124464 h 1149178"/>
              <a:gd name="connsiteX35" fmla="*/ 0 w 6174761"/>
              <a:gd name="connsiteY35" fmla="*/ 613806 h 1149178"/>
              <a:gd name="connsiteX0" fmla="*/ 0 w 6174761"/>
              <a:gd name="connsiteY0" fmla="*/ 613806 h 1149178"/>
              <a:gd name="connsiteX1" fmla="*/ 1182631 w 6174761"/>
              <a:gd name="connsiteY1" fmla="*/ 642551 h 1149178"/>
              <a:gd name="connsiteX2" fmla="*/ 1521159 w 6174761"/>
              <a:gd name="connsiteY2" fmla="*/ 693256 h 1149178"/>
              <a:gd name="connsiteX3" fmla="*/ 1637500 w 6174761"/>
              <a:gd name="connsiteY3" fmla="*/ 693256 h 1149178"/>
              <a:gd name="connsiteX4" fmla="*/ 1928350 w 6174761"/>
              <a:gd name="connsiteY4" fmla="*/ 693256 h 1149178"/>
              <a:gd name="connsiteX5" fmla="*/ 2102860 w 6174761"/>
              <a:gd name="connsiteY5" fmla="*/ 693256 h 1149178"/>
              <a:gd name="connsiteX6" fmla="*/ 2335540 w 6174761"/>
              <a:gd name="connsiteY6" fmla="*/ 693256 h 1149178"/>
              <a:gd name="connsiteX7" fmla="*/ 2430784 w 6174761"/>
              <a:gd name="connsiteY7" fmla="*/ 771286 h 1149178"/>
              <a:gd name="connsiteX8" fmla="*/ 2689677 w 6174761"/>
              <a:gd name="connsiteY8" fmla="*/ 803798 h 1149178"/>
              <a:gd name="connsiteX9" fmla="*/ 2885596 w 6174761"/>
              <a:gd name="connsiteY9" fmla="*/ 510888 h 1149178"/>
              <a:gd name="connsiteX10" fmla="*/ 3033580 w 6174761"/>
              <a:gd name="connsiteY10" fmla="*/ 510888 h 1149178"/>
              <a:gd name="connsiteX11" fmla="*/ 3091750 w 6174761"/>
              <a:gd name="connsiteY11" fmla="*/ 647664 h 1149178"/>
              <a:gd name="connsiteX12" fmla="*/ 3134998 w 6174761"/>
              <a:gd name="connsiteY12" fmla="*/ 753762 h 1149178"/>
              <a:gd name="connsiteX13" fmla="*/ 3266260 w 6174761"/>
              <a:gd name="connsiteY13" fmla="*/ 966809 h 1149178"/>
              <a:gd name="connsiteX14" fmla="*/ 3440770 w 6174761"/>
              <a:gd name="connsiteY14" fmla="*/ 966809 h 1149178"/>
              <a:gd name="connsiteX15" fmla="*/ 3579842 w 6174761"/>
              <a:gd name="connsiteY15" fmla="*/ 803189 h 1149178"/>
              <a:gd name="connsiteX16" fmla="*/ 3673450 w 6174761"/>
              <a:gd name="connsiteY16" fmla="*/ 693256 h 1149178"/>
              <a:gd name="connsiteX17" fmla="*/ 3805769 w 6174761"/>
              <a:gd name="connsiteY17" fmla="*/ 497883 h 1149178"/>
              <a:gd name="connsiteX18" fmla="*/ 3964300 w 6174761"/>
              <a:gd name="connsiteY18" fmla="*/ 510888 h 1149178"/>
              <a:gd name="connsiteX19" fmla="*/ 4138810 w 6174761"/>
              <a:gd name="connsiteY19" fmla="*/ 738848 h 1149178"/>
              <a:gd name="connsiteX20" fmla="*/ 4429660 w 6174761"/>
              <a:gd name="connsiteY20" fmla="*/ 738848 h 1149178"/>
              <a:gd name="connsiteX21" fmla="*/ 4487830 w 6174761"/>
              <a:gd name="connsiteY21" fmla="*/ 784441 h 1149178"/>
              <a:gd name="connsiteX22" fmla="*/ 4546000 w 6174761"/>
              <a:gd name="connsiteY22" fmla="*/ 738848 h 1149178"/>
              <a:gd name="connsiteX23" fmla="*/ 4840231 w 6174761"/>
              <a:gd name="connsiteY23" fmla="*/ 753762 h 1149178"/>
              <a:gd name="connsiteX24" fmla="*/ 5011361 w 6174761"/>
              <a:gd name="connsiteY24" fmla="*/ 693256 h 1149178"/>
              <a:gd name="connsiteX25" fmla="*/ 5302211 w 6174761"/>
              <a:gd name="connsiteY25" fmla="*/ 647664 h 1149178"/>
              <a:gd name="connsiteX26" fmla="*/ 5476721 w 6174761"/>
              <a:gd name="connsiteY26" fmla="*/ 693256 h 1149178"/>
              <a:gd name="connsiteX27" fmla="*/ 5593993 w 6174761"/>
              <a:gd name="connsiteY27" fmla="*/ 617837 h 1149178"/>
              <a:gd name="connsiteX28" fmla="*/ 5742274 w 6174761"/>
              <a:gd name="connsiteY28" fmla="*/ 531340 h 1149178"/>
              <a:gd name="connsiteX29" fmla="*/ 5939982 w 6174761"/>
              <a:gd name="connsiteY29" fmla="*/ 383059 h 1149178"/>
              <a:gd name="connsiteX30" fmla="*/ 6063550 w 6174761"/>
              <a:gd name="connsiteY30" fmla="*/ 135924 h 1149178"/>
              <a:gd name="connsiteX31" fmla="*/ 6137690 w 6174761"/>
              <a:gd name="connsiteY31" fmla="*/ 0 h 1149178"/>
              <a:gd name="connsiteX32" fmla="*/ 6150047 w 6174761"/>
              <a:gd name="connsiteY32" fmla="*/ 0 h 1149178"/>
              <a:gd name="connsiteX33" fmla="*/ 6174761 w 6174761"/>
              <a:gd name="connsiteY33" fmla="*/ 1149178 h 1149178"/>
              <a:gd name="connsiteX34" fmla="*/ 8739 w 6174761"/>
              <a:gd name="connsiteY34" fmla="*/ 1124464 h 1149178"/>
              <a:gd name="connsiteX35" fmla="*/ 0 w 6174761"/>
              <a:gd name="connsiteY35" fmla="*/ 613806 h 1149178"/>
              <a:gd name="connsiteX0" fmla="*/ 0 w 6174761"/>
              <a:gd name="connsiteY0" fmla="*/ 613806 h 1149178"/>
              <a:gd name="connsiteX1" fmla="*/ 1182631 w 6174761"/>
              <a:gd name="connsiteY1" fmla="*/ 642551 h 1149178"/>
              <a:gd name="connsiteX2" fmla="*/ 1521159 w 6174761"/>
              <a:gd name="connsiteY2" fmla="*/ 693256 h 1149178"/>
              <a:gd name="connsiteX3" fmla="*/ 1637500 w 6174761"/>
              <a:gd name="connsiteY3" fmla="*/ 693256 h 1149178"/>
              <a:gd name="connsiteX4" fmla="*/ 1928350 w 6174761"/>
              <a:gd name="connsiteY4" fmla="*/ 693256 h 1149178"/>
              <a:gd name="connsiteX5" fmla="*/ 2102860 w 6174761"/>
              <a:gd name="connsiteY5" fmla="*/ 693256 h 1149178"/>
              <a:gd name="connsiteX6" fmla="*/ 2335540 w 6174761"/>
              <a:gd name="connsiteY6" fmla="*/ 693256 h 1149178"/>
              <a:gd name="connsiteX7" fmla="*/ 2430784 w 6174761"/>
              <a:gd name="connsiteY7" fmla="*/ 771286 h 1149178"/>
              <a:gd name="connsiteX8" fmla="*/ 2689677 w 6174761"/>
              <a:gd name="connsiteY8" fmla="*/ 803798 h 1149178"/>
              <a:gd name="connsiteX9" fmla="*/ 2885596 w 6174761"/>
              <a:gd name="connsiteY9" fmla="*/ 510888 h 1149178"/>
              <a:gd name="connsiteX10" fmla="*/ 3033580 w 6174761"/>
              <a:gd name="connsiteY10" fmla="*/ 510888 h 1149178"/>
              <a:gd name="connsiteX11" fmla="*/ 3091750 w 6174761"/>
              <a:gd name="connsiteY11" fmla="*/ 647664 h 1149178"/>
              <a:gd name="connsiteX12" fmla="*/ 3134998 w 6174761"/>
              <a:gd name="connsiteY12" fmla="*/ 753762 h 1149178"/>
              <a:gd name="connsiteX13" fmla="*/ 3266260 w 6174761"/>
              <a:gd name="connsiteY13" fmla="*/ 966809 h 1149178"/>
              <a:gd name="connsiteX14" fmla="*/ 3440770 w 6174761"/>
              <a:gd name="connsiteY14" fmla="*/ 966809 h 1149178"/>
              <a:gd name="connsiteX15" fmla="*/ 3579842 w 6174761"/>
              <a:gd name="connsiteY15" fmla="*/ 803189 h 1149178"/>
              <a:gd name="connsiteX16" fmla="*/ 3673450 w 6174761"/>
              <a:gd name="connsiteY16" fmla="*/ 693256 h 1149178"/>
              <a:gd name="connsiteX17" fmla="*/ 3805769 w 6174761"/>
              <a:gd name="connsiteY17" fmla="*/ 497883 h 1149178"/>
              <a:gd name="connsiteX18" fmla="*/ 3964300 w 6174761"/>
              <a:gd name="connsiteY18" fmla="*/ 510888 h 1149178"/>
              <a:gd name="connsiteX19" fmla="*/ 4254834 w 6174761"/>
              <a:gd name="connsiteY19" fmla="*/ 940425 h 1149178"/>
              <a:gd name="connsiteX20" fmla="*/ 4429660 w 6174761"/>
              <a:gd name="connsiteY20" fmla="*/ 738848 h 1149178"/>
              <a:gd name="connsiteX21" fmla="*/ 4487830 w 6174761"/>
              <a:gd name="connsiteY21" fmla="*/ 784441 h 1149178"/>
              <a:gd name="connsiteX22" fmla="*/ 4546000 w 6174761"/>
              <a:gd name="connsiteY22" fmla="*/ 738848 h 1149178"/>
              <a:gd name="connsiteX23" fmla="*/ 4840231 w 6174761"/>
              <a:gd name="connsiteY23" fmla="*/ 753762 h 1149178"/>
              <a:gd name="connsiteX24" fmla="*/ 5011361 w 6174761"/>
              <a:gd name="connsiteY24" fmla="*/ 693256 h 1149178"/>
              <a:gd name="connsiteX25" fmla="*/ 5302211 w 6174761"/>
              <a:gd name="connsiteY25" fmla="*/ 647664 h 1149178"/>
              <a:gd name="connsiteX26" fmla="*/ 5476721 w 6174761"/>
              <a:gd name="connsiteY26" fmla="*/ 693256 h 1149178"/>
              <a:gd name="connsiteX27" fmla="*/ 5593993 w 6174761"/>
              <a:gd name="connsiteY27" fmla="*/ 617837 h 1149178"/>
              <a:gd name="connsiteX28" fmla="*/ 5742274 w 6174761"/>
              <a:gd name="connsiteY28" fmla="*/ 531340 h 1149178"/>
              <a:gd name="connsiteX29" fmla="*/ 5939982 w 6174761"/>
              <a:gd name="connsiteY29" fmla="*/ 383059 h 1149178"/>
              <a:gd name="connsiteX30" fmla="*/ 6063550 w 6174761"/>
              <a:gd name="connsiteY30" fmla="*/ 135924 h 1149178"/>
              <a:gd name="connsiteX31" fmla="*/ 6137690 w 6174761"/>
              <a:gd name="connsiteY31" fmla="*/ 0 h 1149178"/>
              <a:gd name="connsiteX32" fmla="*/ 6150047 w 6174761"/>
              <a:gd name="connsiteY32" fmla="*/ 0 h 1149178"/>
              <a:gd name="connsiteX33" fmla="*/ 6174761 w 6174761"/>
              <a:gd name="connsiteY33" fmla="*/ 1149178 h 1149178"/>
              <a:gd name="connsiteX34" fmla="*/ 8739 w 6174761"/>
              <a:gd name="connsiteY34" fmla="*/ 1124464 h 1149178"/>
              <a:gd name="connsiteX35" fmla="*/ 0 w 6174761"/>
              <a:gd name="connsiteY35" fmla="*/ 613806 h 1149178"/>
              <a:gd name="connsiteX0" fmla="*/ 0 w 6174761"/>
              <a:gd name="connsiteY0" fmla="*/ 613806 h 1149178"/>
              <a:gd name="connsiteX1" fmla="*/ 1182631 w 6174761"/>
              <a:gd name="connsiteY1" fmla="*/ 642551 h 1149178"/>
              <a:gd name="connsiteX2" fmla="*/ 1521159 w 6174761"/>
              <a:gd name="connsiteY2" fmla="*/ 693256 h 1149178"/>
              <a:gd name="connsiteX3" fmla="*/ 1637500 w 6174761"/>
              <a:gd name="connsiteY3" fmla="*/ 693256 h 1149178"/>
              <a:gd name="connsiteX4" fmla="*/ 1928350 w 6174761"/>
              <a:gd name="connsiteY4" fmla="*/ 693256 h 1149178"/>
              <a:gd name="connsiteX5" fmla="*/ 2102860 w 6174761"/>
              <a:gd name="connsiteY5" fmla="*/ 693256 h 1149178"/>
              <a:gd name="connsiteX6" fmla="*/ 2335540 w 6174761"/>
              <a:gd name="connsiteY6" fmla="*/ 693256 h 1149178"/>
              <a:gd name="connsiteX7" fmla="*/ 2430784 w 6174761"/>
              <a:gd name="connsiteY7" fmla="*/ 771286 h 1149178"/>
              <a:gd name="connsiteX8" fmla="*/ 2689677 w 6174761"/>
              <a:gd name="connsiteY8" fmla="*/ 803798 h 1149178"/>
              <a:gd name="connsiteX9" fmla="*/ 2885596 w 6174761"/>
              <a:gd name="connsiteY9" fmla="*/ 510888 h 1149178"/>
              <a:gd name="connsiteX10" fmla="*/ 3033580 w 6174761"/>
              <a:gd name="connsiteY10" fmla="*/ 510888 h 1149178"/>
              <a:gd name="connsiteX11" fmla="*/ 3091750 w 6174761"/>
              <a:gd name="connsiteY11" fmla="*/ 647664 h 1149178"/>
              <a:gd name="connsiteX12" fmla="*/ 3134998 w 6174761"/>
              <a:gd name="connsiteY12" fmla="*/ 753762 h 1149178"/>
              <a:gd name="connsiteX13" fmla="*/ 3266260 w 6174761"/>
              <a:gd name="connsiteY13" fmla="*/ 966809 h 1149178"/>
              <a:gd name="connsiteX14" fmla="*/ 3440770 w 6174761"/>
              <a:gd name="connsiteY14" fmla="*/ 966809 h 1149178"/>
              <a:gd name="connsiteX15" fmla="*/ 3579842 w 6174761"/>
              <a:gd name="connsiteY15" fmla="*/ 803189 h 1149178"/>
              <a:gd name="connsiteX16" fmla="*/ 3673450 w 6174761"/>
              <a:gd name="connsiteY16" fmla="*/ 693256 h 1149178"/>
              <a:gd name="connsiteX17" fmla="*/ 3805769 w 6174761"/>
              <a:gd name="connsiteY17" fmla="*/ 497883 h 1149178"/>
              <a:gd name="connsiteX18" fmla="*/ 3964300 w 6174761"/>
              <a:gd name="connsiteY18" fmla="*/ 510888 h 1149178"/>
              <a:gd name="connsiteX19" fmla="*/ 4212644 w 6174761"/>
              <a:gd name="connsiteY19" fmla="*/ 862395 h 1149178"/>
              <a:gd name="connsiteX20" fmla="*/ 4429660 w 6174761"/>
              <a:gd name="connsiteY20" fmla="*/ 738848 h 1149178"/>
              <a:gd name="connsiteX21" fmla="*/ 4487830 w 6174761"/>
              <a:gd name="connsiteY21" fmla="*/ 784441 h 1149178"/>
              <a:gd name="connsiteX22" fmla="*/ 4546000 w 6174761"/>
              <a:gd name="connsiteY22" fmla="*/ 738848 h 1149178"/>
              <a:gd name="connsiteX23" fmla="*/ 4840231 w 6174761"/>
              <a:gd name="connsiteY23" fmla="*/ 753762 h 1149178"/>
              <a:gd name="connsiteX24" fmla="*/ 5011361 w 6174761"/>
              <a:gd name="connsiteY24" fmla="*/ 693256 h 1149178"/>
              <a:gd name="connsiteX25" fmla="*/ 5302211 w 6174761"/>
              <a:gd name="connsiteY25" fmla="*/ 647664 h 1149178"/>
              <a:gd name="connsiteX26" fmla="*/ 5476721 w 6174761"/>
              <a:gd name="connsiteY26" fmla="*/ 693256 h 1149178"/>
              <a:gd name="connsiteX27" fmla="*/ 5593993 w 6174761"/>
              <a:gd name="connsiteY27" fmla="*/ 617837 h 1149178"/>
              <a:gd name="connsiteX28" fmla="*/ 5742274 w 6174761"/>
              <a:gd name="connsiteY28" fmla="*/ 531340 h 1149178"/>
              <a:gd name="connsiteX29" fmla="*/ 5939982 w 6174761"/>
              <a:gd name="connsiteY29" fmla="*/ 383059 h 1149178"/>
              <a:gd name="connsiteX30" fmla="*/ 6063550 w 6174761"/>
              <a:gd name="connsiteY30" fmla="*/ 135924 h 1149178"/>
              <a:gd name="connsiteX31" fmla="*/ 6137690 w 6174761"/>
              <a:gd name="connsiteY31" fmla="*/ 0 h 1149178"/>
              <a:gd name="connsiteX32" fmla="*/ 6150047 w 6174761"/>
              <a:gd name="connsiteY32" fmla="*/ 0 h 1149178"/>
              <a:gd name="connsiteX33" fmla="*/ 6174761 w 6174761"/>
              <a:gd name="connsiteY33" fmla="*/ 1149178 h 1149178"/>
              <a:gd name="connsiteX34" fmla="*/ 8739 w 6174761"/>
              <a:gd name="connsiteY34" fmla="*/ 1124464 h 1149178"/>
              <a:gd name="connsiteX35" fmla="*/ 0 w 6174761"/>
              <a:gd name="connsiteY35" fmla="*/ 613806 h 1149178"/>
              <a:gd name="connsiteX0" fmla="*/ 0 w 6174761"/>
              <a:gd name="connsiteY0" fmla="*/ 613806 h 1149178"/>
              <a:gd name="connsiteX1" fmla="*/ 1182631 w 6174761"/>
              <a:gd name="connsiteY1" fmla="*/ 642551 h 1149178"/>
              <a:gd name="connsiteX2" fmla="*/ 1521159 w 6174761"/>
              <a:gd name="connsiteY2" fmla="*/ 693256 h 1149178"/>
              <a:gd name="connsiteX3" fmla="*/ 1637500 w 6174761"/>
              <a:gd name="connsiteY3" fmla="*/ 693256 h 1149178"/>
              <a:gd name="connsiteX4" fmla="*/ 1928350 w 6174761"/>
              <a:gd name="connsiteY4" fmla="*/ 693256 h 1149178"/>
              <a:gd name="connsiteX5" fmla="*/ 2102860 w 6174761"/>
              <a:gd name="connsiteY5" fmla="*/ 693256 h 1149178"/>
              <a:gd name="connsiteX6" fmla="*/ 2335540 w 6174761"/>
              <a:gd name="connsiteY6" fmla="*/ 693256 h 1149178"/>
              <a:gd name="connsiteX7" fmla="*/ 2430784 w 6174761"/>
              <a:gd name="connsiteY7" fmla="*/ 771286 h 1149178"/>
              <a:gd name="connsiteX8" fmla="*/ 2689677 w 6174761"/>
              <a:gd name="connsiteY8" fmla="*/ 803798 h 1149178"/>
              <a:gd name="connsiteX9" fmla="*/ 2885596 w 6174761"/>
              <a:gd name="connsiteY9" fmla="*/ 510888 h 1149178"/>
              <a:gd name="connsiteX10" fmla="*/ 3033580 w 6174761"/>
              <a:gd name="connsiteY10" fmla="*/ 510888 h 1149178"/>
              <a:gd name="connsiteX11" fmla="*/ 3091750 w 6174761"/>
              <a:gd name="connsiteY11" fmla="*/ 647664 h 1149178"/>
              <a:gd name="connsiteX12" fmla="*/ 3134998 w 6174761"/>
              <a:gd name="connsiteY12" fmla="*/ 753762 h 1149178"/>
              <a:gd name="connsiteX13" fmla="*/ 3266260 w 6174761"/>
              <a:gd name="connsiteY13" fmla="*/ 966809 h 1149178"/>
              <a:gd name="connsiteX14" fmla="*/ 3440770 w 6174761"/>
              <a:gd name="connsiteY14" fmla="*/ 966809 h 1149178"/>
              <a:gd name="connsiteX15" fmla="*/ 3579842 w 6174761"/>
              <a:gd name="connsiteY15" fmla="*/ 803189 h 1149178"/>
              <a:gd name="connsiteX16" fmla="*/ 3673450 w 6174761"/>
              <a:gd name="connsiteY16" fmla="*/ 693256 h 1149178"/>
              <a:gd name="connsiteX17" fmla="*/ 3805769 w 6174761"/>
              <a:gd name="connsiteY17" fmla="*/ 497883 h 1149178"/>
              <a:gd name="connsiteX18" fmla="*/ 3964300 w 6174761"/>
              <a:gd name="connsiteY18" fmla="*/ 510888 h 1149178"/>
              <a:gd name="connsiteX19" fmla="*/ 4212644 w 6174761"/>
              <a:gd name="connsiteY19" fmla="*/ 862395 h 1149178"/>
              <a:gd name="connsiteX20" fmla="*/ 4376921 w 6174761"/>
              <a:gd name="connsiteY20" fmla="*/ 862395 h 1149178"/>
              <a:gd name="connsiteX21" fmla="*/ 4487830 w 6174761"/>
              <a:gd name="connsiteY21" fmla="*/ 784441 h 1149178"/>
              <a:gd name="connsiteX22" fmla="*/ 4546000 w 6174761"/>
              <a:gd name="connsiteY22" fmla="*/ 738848 h 1149178"/>
              <a:gd name="connsiteX23" fmla="*/ 4840231 w 6174761"/>
              <a:gd name="connsiteY23" fmla="*/ 753762 h 1149178"/>
              <a:gd name="connsiteX24" fmla="*/ 5011361 w 6174761"/>
              <a:gd name="connsiteY24" fmla="*/ 693256 h 1149178"/>
              <a:gd name="connsiteX25" fmla="*/ 5302211 w 6174761"/>
              <a:gd name="connsiteY25" fmla="*/ 647664 h 1149178"/>
              <a:gd name="connsiteX26" fmla="*/ 5476721 w 6174761"/>
              <a:gd name="connsiteY26" fmla="*/ 693256 h 1149178"/>
              <a:gd name="connsiteX27" fmla="*/ 5593993 w 6174761"/>
              <a:gd name="connsiteY27" fmla="*/ 617837 h 1149178"/>
              <a:gd name="connsiteX28" fmla="*/ 5742274 w 6174761"/>
              <a:gd name="connsiteY28" fmla="*/ 531340 h 1149178"/>
              <a:gd name="connsiteX29" fmla="*/ 5939982 w 6174761"/>
              <a:gd name="connsiteY29" fmla="*/ 383059 h 1149178"/>
              <a:gd name="connsiteX30" fmla="*/ 6063550 w 6174761"/>
              <a:gd name="connsiteY30" fmla="*/ 135924 h 1149178"/>
              <a:gd name="connsiteX31" fmla="*/ 6137690 w 6174761"/>
              <a:gd name="connsiteY31" fmla="*/ 0 h 1149178"/>
              <a:gd name="connsiteX32" fmla="*/ 6150047 w 6174761"/>
              <a:gd name="connsiteY32" fmla="*/ 0 h 1149178"/>
              <a:gd name="connsiteX33" fmla="*/ 6174761 w 6174761"/>
              <a:gd name="connsiteY33" fmla="*/ 1149178 h 1149178"/>
              <a:gd name="connsiteX34" fmla="*/ 8739 w 6174761"/>
              <a:gd name="connsiteY34" fmla="*/ 1124464 h 1149178"/>
              <a:gd name="connsiteX35" fmla="*/ 0 w 6174761"/>
              <a:gd name="connsiteY35" fmla="*/ 613806 h 1149178"/>
              <a:gd name="connsiteX0" fmla="*/ 0 w 6174761"/>
              <a:gd name="connsiteY0" fmla="*/ 613806 h 1149178"/>
              <a:gd name="connsiteX1" fmla="*/ 1182631 w 6174761"/>
              <a:gd name="connsiteY1" fmla="*/ 642551 h 1149178"/>
              <a:gd name="connsiteX2" fmla="*/ 1521159 w 6174761"/>
              <a:gd name="connsiteY2" fmla="*/ 693256 h 1149178"/>
              <a:gd name="connsiteX3" fmla="*/ 1637500 w 6174761"/>
              <a:gd name="connsiteY3" fmla="*/ 693256 h 1149178"/>
              <a:gd name="connsiteX4" fmla="*/ 1928350 w 6174761"/>
              <a:gd name="connsiteY4" fmla="*/ 693256 h 1149178"/>
              <a:gd name="connsiteX5" fmla="*/ 2102860 w 6174761"/>
              <a:gd name="connsiteY5" fmla="*/ 693256 h 1149178"/>
              <a:gd name="connsiteX6" fmla="*/ 2335540 w 6174761"/>
              <a:gd name="connsiteY6" fmla="*/ 693256 h 1149178"/>
              <a:gd name="connsiteX7" fmla="*/ 2430784 w 6174761"/>
              <a:gd name="connsiteY7" fmla="*/ 771286 h 1149178"/>
              <a:gd name="connsiteX8" fmla="*/ 2689677 w 6174761"/>
              <a:gd name="connsiteY8" fmla="*/ 803798 h 1149178"/>
              <a:gd name="connsiteX9" fmla="*/ 2885596 w 6174761"/>
              <a:gd name="connsiteY9" fmla="*/ 510888 h 1149178"/>
              <a:gd name="connsiteX10" fmla="*/ 3033580 w 6174761"/>
              <a:gd name="connsiteY10" fmla="*/ 510888 h 1149178"/>
              <a:gd name="connsiteX11" fmla="*/ 3091750 w 6174761"/>
              <a:gd name="connsiteY11" fmla="*/ 647664 h 1149178"/>
              <a:gd name="connsiteX12" fmla="*/ 3134998 w 6174761"/>
              <a:gd name="connsiteY12" fmla="*/ 753762 h 1149178"/>
              <a:gd name="connsiteX13" fmla="*/ 3266260 w 6174761"/>
              <a:gd name="connsiteY13" fmla="*/ 966809 h 1149178"/>
              <a:gd name="connsiteX14" fmla="*/ 3440770 w 6174761"/>
              <a:gd name="connsiteY14" fmla="*/ 966809 h 1149178"/>
              <a:gd name="connsiteX15" fmla="*/ 3579842 w 6174761"/>
              <a:gd name="connsiteY15" fmla="*/ 803189 h 1149178"/>
              <a:gd name="connsiteX16" fmla="*/ 3673450 w 6174761"/>
              <a:gd name="connsiteY16" fmla="*/ 693256 h 1149178"/>
              <a:gd name="connsiteX17" fmla="*/ 3805769 w 6174761"/>
              <a:gd name="connsiteY17" fmla="*/ 497883 h 1149178"/>
              <a:gd name="connsiteX18" fmla="*/ 3964300 w 6174761"/>
              <a:gd name="connsiteY18" fmla="*/ 510888 h 1149178"/>
              <a:gd name="connsiteX19" fmla="*/ 4212644 w 6174761"/>
              <a:gd name="connsiteY19" fmla="*/ 862395 h 1149178"/>
              <a:gd name="connsiteX20" fmla="*/ 4376921 w 6174761"/>
              <a:gd name="connsiteY20" fmla="*/ 862395 h 1149178"/>
              <a:gd name="connsiteX21" fmla="*/ 4487830 w 6174761"/>
              <a:gd name="connsiteY21" fmla="*/ 784441 h 1149178"/>
              <a:gd name="connsiteX22" fmla="*/ 4672573 w 6174761"/>
              <a:gd name="connsiteY22" fmla="*/ 764858 h 1149178"/>
              <a:gd name="connsiteX23" fmla="*/ 4840231 w 6174761"/>
              <a:gd name="connsiteY23" fmla="*/ 753762 h 1149178"/>
              <a:gd name="connsiteX24" fmla="*/ 5011361 w 6174761"/>
              <a:gd name="connsiteY24" fmla="*/ 693256 h 1149178"/>
              <a:gd name="connsiteX25" fmla="*/ 5302211 w 6174761"/>
              <a:gd name="connsiteY25" fmla="*/ 647664 h 1149178"/>
              <a:gd name="connsiteX26" fmla="*/ 5476721 w 6174761"/>
              <a:gd name="connsiteY26" fmla="*/ 693256 h 1149178"/>
              <a:gd name="connsiteX27" fmla="*/ 5593993 w 6174761"/>
              <a:gd name="connsiteY27" fmla="*/ 617837 h 1149178"/>
              <a:gd name="connsiteX28" fmla="*/ 5742274 w 6174761"/>
              <a:gd name="connsiteY28" fmla="*/ 531340 h 1149178"/>
              <a:gd name="connsiteX29" fmla="*/ 5939982 w 6174761"/>
              <a:gd name="connsiteY29" fmla="*/ 383059 h 1149178"/>
              <a:gd name="connsiteX30" fmla="*/ 6063550 w 6174761"/>
              <a:gd name="connsiteY30" fmla="*/ 135924 h 1149178"/>
              <a:gd name="connsiteX31" fmla="*/ 6137690 w 6174761"/>
              <a:gd name="connsiteY31" fmla="*/ 0 h 1149178"/>
              <a:gd name="connsiteX32" fmla="*/ 6150047 w 6174761"/>
              <a:gd name="connsiteY32" fmla="*/ 0 h 1149178"/>
              <a:gd name="connsiteX33" fmla="*/ 6174761 w 6174761"/>
              <a:gd name="connsiteY33" fmla="*/ 1149178 h 1149178"/>
              <a:gd name="connsiteX34" fmla="*/ 8739 w 6174761"/>
              <a:gd name="connsiteY34" fmla="*/ 1124464 h 1149178"/>
              <a:gd name="connsiteX35" fmla="*/ 0 w 6174761"/>
              <a:gd name="connsiteY35" fmla="*/ 613806 h 1149178"/>
              <a:gd name="connsiteX0" fmla="*/ 0 w 6174761"/>
              <a:gd name="connsiteY0" fmla="*/ 613806 h 1149178"/>
              <a:gd name="connsiteX1" fmla="*/ 1182631 w 6174761"/>
              <a:gd name="connsiteY1" fmla="*/ 642551 h 1149178"/>
              <a:gd name="connsiteX2" fmla="*/ 1521159 w 6174761"/>
              <a:gd name="connsiteY2" fmla="*/ 693256 h 1149178"/>
              <a:gd name="connsiteX3" fmla="*/ 1637500 w 6174761"/>
              <a:gd name="connsiteY3" fmla="*/ 693256 h 1149178"/>
              <a:gd name="connsiteX4" fmla="*/ 1928350 w 6174761"/>
              <a:gd name="connsiteY4" fmla="*/ 693256 h 1149178"/>
              <a:gd name="connsiteX5" fmla="*/ 2102860 w 6174761"/>
              <a:gd name="connsiteY5" fmla="*/ 693256 h 1149178"/>
              <a:gd name="connsiteX6" fmla="*/ 2335540 w 6174761"/>
              <a:gd name="connsiteY6" fmla="*/ 693256 h 1149178"/>
              <a:gd name="connsiteX7" fmla="*/ 2430784 w 6174761"/>
              <a:gd name="connsiteY7" fmla="*/ 771286 h 1149178"/>
              <a:gd name="connsiteX8" fmla="*/ 2689677 w 6174761"/>
              <a:gd name="connsiteY8" fmla="*/ 803798 h 1149178"/>
              <a:gd name="connsiteX9" fmla="*/ 2885596 w 6174761"/>
              <a:gd name="connsiteY9" fmla="*/ 510888 h 1149178"/>
              <a:gd name="connsiteX10" fmla="*/ 3033580 w 6174761"/>
              <a:gd name="connsiteY10" fmla="*/ 510888 h 1149178"/>
              <a:gd name="connsiteX11" fmla="*/ 3091750 w 6174761"/>
              <a:gd name="connsiteY11" fmla="*/ 647664 h 1149178"/>
              <a:gd name="connsiteX12" fmla="*/ 3134998 w 6174761"/>
              <a:gd name="connsiteY12" fmla="*/ 753762 h 1149178"/>
              <a:gd name="connsiteX13" fmla="*/ 3266260 w 6174761"/>
              <a:gd name="connsiteY13" fmla="*/ 966809 h 1149178"/>
              <a:gd name="connsiteX14" fmla="*/ 3440770 w 6174761"/>
              <a:gd name="connsiteY14" fmla="*/ 966809 h 1149178"/>
              <a:gd name="connsiteX15" fmla="*/ 3579842 w 6174761"/>
              <a:gd name="connsiteY15" fmla="*/ 803189 h 1149178"/>
              <a:gd name="connsiteX16" fmla="*/ 3673450 w 6174761"/>
              <a:gd name="connsiteY16" fmla="*/ 693256 h 1149178"/>
              <a:gd name="connsiteX17" fmla="*/ 3805769 w 6174761"/>
              <a:gd name="connsiteY17" fmla="*/ 497883 h 1149178"/>
              <a:gd name="connsiteX18" fmla="*/ 3964300 w 6174761"/>
              <a:gd name="connsiteY18" fmla="*/ 510888 h 1149178"/>
              <a:gd name="connsiteX19" fmla="*/ 4212644 w 6174761"/>
              <a:gd name="connsiteY19" fmla="*/ 862395 h 1149178"/>
              <a:gd name="connsiteX20" fmla="*/ 4376921 w 6174761"/>
              <a:gd name="connsiteY20" fmla="*/ 862395 h 1149178"/>
              <a:gd name="connsiteX21" fmla="*/ 4487830 w 6174761"/>
              <a:gd name="connsiteY21" fmla="*/ 784441 h 1149178"/>
              <a:gd name="connsiteX22" fmla="*/ 4672573 w 6174761"/>
              <a:gd name="connsiteY22" fmla="*/ 764858 h 1149178"/>
              <a:gd name="connsiteX23" fmla="*/ 4840231 w 6174761"/>
              <a:gd name="connsiteY23" fmla="*/ 753762 h 1149178"/>
              <a:gd name="connsiteX24" fmla="*/ 5011361 w 6174761"/>
              <a:gd name="connsiteY24" fmla="*/ 693256 h 1149178"/>
              <a:gd name="connsiteX25" fmla="*/ 5302211 w 6174761"/>
              <a:gd name="connsiteY25" fmla="*/ 647664 h 1149178"/>
              <a:gd name="connsiteX26" fmla="*/ 5476721 w 6174761"/>
              <a:gd name="connsiteY26" fmla="*/ 693256 h 1149178"/>
              <a:gd name="connsiteX27" fmla="*/ 5593993 w 6174761"/>
              <a:gd name="connsiteY27" fmla="*/ 617837 h 1149178"/>
              <a:gd name="connsiteX28" fmla="*/ 5742274 w 6174761"/>
              <a:gd name="connsiteY28" fmla="*/ 531340 h 1149178"/>
              <a:gd name="connsiteX29" fmla="*/ 5939982 w 6174761"/>
              <a:gd name="connsiteY29" fmla="*/ 383059 h 1149178"/>
              <a:gd name="connsiteX30" fmla="*/ 6137690 w 6174761"/>
              <a:gd name="connsiteY30" fmla="*/ 0 h 1149178"/>
              <a:gd name="connsiteX31" fmla="*/ 6150047 w 6174761"/>
              <a:gd name="connsiteY31" fmla="*/ 0 h 1149178"/>
              <a:gd name="connsiteX32" fmla="*/ 6174761 w 6174761"/>
              <a:gd name="connsiteY32" fmla="*/ 1149178 h 1149178"/>
              <a:gd name="connsiteX33" fmla="*/ 8739 w 6174761"/>
              <a:gd name="connsiteY33" fmla="*/ 1124464 h 1149178"/>
              <a:gd name="connsiteX34" fmla="*/ 0 w 6174761"/>
              <a:gd name="connsiteY34" fmla="*/ 613806 h 1149178"/>
              <a:gd name="connsiteX0" fmla="*/ 0 w 6174761"/>
              <a:gd name="connsiteY0" fmla="*/ 613806 h 1149178"/>
              <a:gd name="connsiteX1" fmla="*/ 1182631 w 6174761"/>
              <a:gd name="connsiteY1" fmla="*/ 642551 h 1149178"/>
              <a:gd name="connsiteX2" fmla="*/ 1521159 w 6174761"/>
              <a:gd name="connsiteY2" fmla="*/ 693256 h 1149178"/>
              <a:gd name="connsiteX3" fmla="*/ 1637500 w 6174761"/>
              <a:gd name="connsiteY3" fmla="*/ 693256 h 1149178"/>
              <a:gd name="connsiteX4" fmla="*/ 1928350 w 6174761"/>
              <a:gd name="connsiteY4" fmla="*/ 693256 h 1149178"/>
              <a:gd name="connsiteX5" fmla="*/ 2102860 w 6174761"/>
              <a:gd name="connsiteY5" fmla="*/ 693256 h 1149178"/>
              <a:gd name="connsiteX6" fmla="*/ 2335540 w 6174761"/>
              <a:gd name="connsiteY6" fmla="*/ 693256 h 1149178"/>
              <a:gd name="connsiteX7" fmla="*/ 2430784 w 6174761"/>
              <a:gd name="connsiteY7" fmla="*/ 771286 h 1149178"/>
              <a:gd name="connsiteX8" fmla="*/ 2689677 w 6174761"/>
              <a:gd name="connsiteY8" fmla="*/ 803798 h 1149178"/>
              <a:gd name="connsiteX9" fmla="*/ 2885596 w 6174761"/>
              <a:gd name="connsiteY9" fmla="*/ 510888 h 1149178"/>
              <a:gd name="connsiteX10" fmla="*/ 3033580 w 6174761"/>
              <a:gd name="connsiteY10" fmla="*/ 510888 h 1149178"/>
              <a:gd name="connsiteX11" fmla="*/ 3091750 w 6174761"/>
              <a:gd name="connsiteY11" fmla="*/ 647664 h 1149178"/>
              <a:gd name="connsiteX12" fmla="*/ 3134998 w 6174761"/>
              <a:gd name="connsiteY12" fmla="*/ 753762 h 1149178"/>
              <a:gd name="connsiteX13" fmla="*/ 3266260 w 6174761"/>
              <a:gd name="connsiteY13" fmla="*/ 966809 h 1149178"/>
              <a:gd name="connsiteX14" fmla="*/ 3440770 w 6174761"/>
              <a:gd name="connsiteY14" fmla="*/ 966809 h 1149178"/>
              <a:gd name="connsiteX15" fmla="*/ 3579842 w 6174761"/>
              <a:gd name="connsiteY15" fmla="*/ 803189 h 1149178"/>
              <a:gd name="connsiteX16" fmla="*/ 3673450 w 6174761"/>
              <a:gd name="connsiteY16" fmla="*/ 693256 h 1149178"/>
              <a:gd name="connsiteX17" fmla="*/ 3805769 w 6174761"/>
              <a:gd name="connsiteY17" fmla="*/ 497883 h 1149178"/>
              <a:gd name="connsiteX18" fmla="*/ 3964300 w 6174761"/>
              <a:gd name="connsiteY18" fmla="*/ 510888 h 1149178"/>
              <a:gd name="connsiteX19" fmla="*/ 4212644 w 6174761"/>
              <a:gd name="connsiteY19" fmla="*/ 862395 h 1149178"/>
              <a:gd name="connsiteX20" fmla="*/ 4376921 w 6174761"/>
              <a:gd name="connsiteY20" fmla="*/ 862395 h 1149178"/>
              <a:gd name="connsiteX21" fmla="*/ 4487830 w 6174761"/>
              <a:gd name="connsiteY21" fmla="*/ 784441 h 1149178"/>
              <a:gd name="connsiteX22" fmla="*/ 4672573 w 6174761"/>
              <a:gd name="connsiteY22" fmla="*/ 764858 h 1149178"/>
              <a:gd name="connsiteX23" fmla="*/ 4840231 w 6174761"/>
              <a:gd name="connsiteY23" fmla="*/ 753762 h 1149178"/>
              <a:gd name="connsiteX24" fmla="*/ 5011361 w 6174761"/>
              <a:gd name="connsiteY24" fmla="*/ 693256 h 1149178"/>
              <a:gd name="connsiteX25" fmla="*/ 5302211 w 6174761"/>
              <a:gd name="connsiteY25" fmla="*/ 647664 h 1149178"/>
              <a:gd name="connsiteX26" fmla="*/ 5476721 w 6174761"/>
              <a:gd name="connsiteY26" fmla="*/ 693256 h 1149178"/>
              <a:gd name="connsiteX27" fmla="*/ 5593993 w 6174761"/>
              <a:gd name="connsiteY27" fmla="*/ 617837 h 1149178"/>
              <a:gd name="connsiteX28" fmla="*/ 5742274 w 6174761"/>
              <a:gd name="connsiteY28" fmla="*/ 531340 h 1149178"/>
              <a:gd name="connsiteX29" fmla="*/ 5939982 w 6174761"/>
              <a:gd name="connsiteY29" fmla="*/ 383059 h 1149178"/>
              <a:gd name="connsiteX30" fmla="*/ 6137690 w 6174761"/>
              <a:gd name="connsiteY30" fmla="*/ 0 h 1149178"/>
              <a:gd name="connsiteX31" fmla="*/ 6171142 w 6174761"/>
              <a:gd name="connsiteY31" fmla="*/ 630742 h 1149178"/>
              <a:gd name="connsiteX32" fmla="*/ 6174761 w 6174761"/>
              <a:gd name="connsiteY32" fmla="*/ 1149178 h 1149178"/>
              <a:gd name="connsiteX33" fmla="*/ 8739 w 6174761"/>
              <a:gd name="connsiteY33" fmla="*/ 1124464 h 1149178"/>
              <a:gd name="connsiteX34" fmla="*/ 0 w 6174761"/>
              <a:gd name="connsiteY34" fmla="*/ 613806 h 1149178"/>
              <a:gd name="connsiteX0" fmla="*/ 0 w 6174761"/>
              <a:gd name="connsiteY0" fmla="*/ 613806 h 1149178"/>
              <a:gd name="connsiteX1" fmla="*/ 1182631 w 6174761"/>
              <a:gd name="connsiteY1" fmla="*/ 642551 h 1149178"/>
              <a:gd name="connsiteX2" fmla="*/ 1521159 w 6174761"/>
              <a:gd name="connsiteY2" fmla="*/ 693256 h 1149178"/>
              <a:gd name="connsiteX3" fmla="*/ 1637500 w 6174761"/>
              <a:gd name="connsiteY3" fmla="*/ 693256 h 1149178"/>
              <a:gd name="connsiteX4" fmla="*/ 1928350 w 6174761"/>
              <a:gd name="connsiteY4" fmla="*/ 693256 h 1149178"/>
              <a:gd name="connsiteX5" fmla="*/ 2102860 w 6174761"/>
              <a:gd name="connsiteY5" fmla="*/ 693256 h 1149178"/>
              <a:gd name="connsiteX6" fmla="*/ 2335540 w 6174761"/>
              <a:gd name="connsiteY6" fmla="*/ 693256 h 1149178"/>
              <a:gd name="connsiteX7" fmla="*/ 2430784 w 6174761"/>
              <a:gd name="connsiteY7" fmla="*/ 771286 h 1149178"/>
              <a:gd name="connsiteX8" fmla="*/ 2689677 w 6174761"/>
              <a:gd name="connsiteY8" fmla="*/ 803798 h 1149178"/>
              <a:gd name="connsiteX9" fmla="*/ 2885596 w 6174761"/>
              <a:gd name="connsiteY9" fmla="*/ 510888 h 1149178"/>
              <a:gd name="connsiteX10" fmla="*/ 3033580 w 6174761"/>
              <a:gd name="connsiteY10" fmla="*/ 510888 h 1149178"/>
              <a:gd name="connsiteX11" fmla="*/ 3091750 w 6174761"/>
              <a:gd name="connsiteY11" fmla="*/ 647664 h 1149178"/>
              <a:gd name="connsiteX12" fmla="*/ 3134998 w 6174761"/>
              <a:gd name="connsiteY12" fmla="*/ 753762 h 1149178"/>
              <a:gd name="connsiteX13" fmla="*/ 3266260 w 6174761"/>
              <a:gd name="connsiteY13" fmla="*/ 966809 h 1149178"/>
              <a:gd name="connsiteX14" fmla="*/ 3440770 w 6174761"/>
              <a:gd name="connsiteY14" fmla="*/ 966809 h 1149178"/>
              <a:gd name="connsiteX15" fmla="*/ 3579842 w 6174761"/>
              <a:gd name="connsiteY15" fmla="*/ 803189 h 1149178"/>
              <a:gd name="connsiteX16" fmla="*/ 3673450 w 6174761"/>
              <a:gd name="connsiteY16" fmla="*/ 693256 h 1149178"/>
              <a:gd name="connsiteX17" fmla="*/ 3805769 w 6174761"/>
              <a:gd name="connsiteY17" fmla="*/ 497883 h 1149178"/>
              <a:gd name="connsiteX18" fmla="*/ 3964300 w 6174761"/>
              <a:gd name="connsiteY18" fmla="*/ 510888 h 1149178"/>
              <a:gd name="connsiteX19" fmla="*/ 4212644 w 6174761"/>
              <a:gd name="connsiteY19" fmla="*/ 862395 h 1149178"/>
              <a:gd name="connsiteX20" fmla="*/ 4376921 w 6174761"/>
              <a:gd name="connsiteY20" fmla="*/ 862395 h 1149178"/>
              <a:gd name="connsiteX21" fmla="*/ 4487830 w 6174761"/>
              <a:gd name="connsiteY21" fmla="*/ 784441 h 1149178"/>
              <a:gd name="connsiteX22" fmla="*/ 4672573 w 6174761"/>
              <a:gd name="connsiteY22" fmla="*/ 764858 h 1149178"/>
              <a:gd name="connsiteX23" fmla="*/ 4840231 w 6174761"/>
              <a:gd name="connsiteY23" fmla="*/ 753762 h 1149178"/>
              <a:gd name="connsiteX24" fmla="*/ 5011361 w 6174761"/>
              <a:gd name="connsiteY24" fmla="*/ 693256 h 1149178"/>
              <a:gd name="connsiteX25" fmla="*/ 5302211 w 6174761"/>
              <a:gd name="connsiteY25" fmla="*/ 647664 h 1149178"/>
              <a:gd name="connsiteX26" fmla="*/ 5476721 w 6174761"/>
              <a:gd name="connsiteY26" fmla="*/ 693256 h 1149178"/>
              <a:gd name="connsiteX27" fmla="*/ 5593993 w 6174761"/>
              <a:gd name="connsiteY27" fmla="*/ 617837 h 1149178"/>
              <a:gd name="connsiteX28" fmla="*/ 5742274 w 6174761"/>
              <a:gd name="connsiteY28" fmla="*/ 531340 h 1149178"/>
              <a:gd name="connsiteX29" fmla="*/ 6137690 w 6174761"/>
              <a:gd name="connsiteY29" fmla="*/ 0 h 1149178"/>
              <a:gd name="connsiteX30" fmla="*/ 6171142 w 6174761"/>
              <a:gd name="connsiteY30" fmla="*/ 630742 h 1149178"/>
              <a:gd name="connsiteX31" fmla="*/ 6174761 w 6174761"/>
              <a:gd name="connsiteY31" fmla="*/ 1149178 h 1149178"/>
              <a:gd name="connsiteX32" fmla="*/ 8739 w 6174761"/>
              <a:gd name="connsiteY32" fmla="*/ 1124464 h 1149178"/>
              <a:gd name="connsiteX33" fmla="*/ 0 w 6174761"/>
              <a:gd name="connsiteY33" fmla="*/ 613806 h 1149178"/>
              <a:gd name="connsiteX0" fmla="*/ 0 w 6174761"/>
              <a:gd name="connsiteY0" fmla="*/ 115923 h 651295"/>
              <a:gd name="connsiteX1" fmla="*/ 1182631 w 6174761"/>
              <a:gd name="connsiteY1" fmla="*/ 144668 h 651295"/>
              <a:gd name="connsiteX2" fmla="*/ 1521159 w 6174761"/>
              <a:gd name="connsiteY2" fmla="*/ 195373 h 651295"/>
              <a:gd name="connsiteX3" fmla="*/ 1637500 w 6174761"/>
              <a:gd name="connsiteY3" fmla="*/ 195373 h 651295"/>
              <a:gd name="connsiteX4" fmla="*/ 1928350 w 6174761"/>
              <a:gd name="connsiteY4" fmla="*/ 195373 h 651295"/>
              <a:gd name="connsiteX5" fmla="*/ 2102860 w 6174761"/>
              <a:gd name="connsiteY5" fmla="*/ 195373 h 651295"/>
              <a:gd name="connsiteX6" fmla="*/ 2335540 w 6174761"/>
              <a:gd name="connsiteY6" fmla="*/ 195373 h 651295"/>
              <a:gd name="connsiteX7" fmla="*/ 2430784 w 6174761"/>
              <a:gd name="connsiteY7" fmla="*/ 273403 h 651295"/>
              <a:gd name="connsiteX8" fmla="*/ 2689677 w 6174761"/>
              <a:gd name="connsiteY8" fmla="*/ 305915 h 651295"/>
              <a:gd name="connsiteX9" fmla="*/ 2885596 w 6174761"/>
              <a:gd name="connsiteY9" fmla="*/ 13005 h 651295"/>
              <a:gd name="connsiteX10" fmla="*/ 3033580 w 6174761"/>
              <a:gd name="connsiteY10" fmla="*/ 13005 h 651295"/>
              <a:gd name="connsiteX11" fmla="*/ 3091750 w 6174761"/>
              <a:gd name="connsiteY11" fmla="*/ 149781 h 651295"/>
              <a:gd name="connsiteX12" fmla="*/ 3134998 w 6174761"/>
              <a:gd name="connsiteY12" fmla="*/ 255879 h 651295"/>
              <a:gd name="connsiteX13" fmla="*/ 3266260 w 6174761"/>
              <a:gd name="connsiteY13" fmla="*/ 468926 h 651295"/>
              <a:gd name="connsiteX14" fmla="*/ 3440770 w 6174761"/>
              <a:gd name="connsiteY14" fmla="*/ 468926 h 651295"/>
              <a:gd name="connsiteX15" fmla="*/ 3579842 w 6174761"/>
              <a:gd name="connsiteY15" fmla="*/ 305306 h 651295"/>
              <a:gd name="connsiteX16" fmla="*/ 3673450 w 6174761"/>
              <a:gd name="connsiteY16" fmla="*/ 195373 h 651295"/>
              <a:gd name="connsiteX17" fmla="*/ 3805769 w 6174761"/>
              <a:gd name="connsiteY17" fmla="*/ 0 h 651295"/>
              <a:gd name="connsiteX18" fmla="*/ 3964300 w 6174761"/>
              <a:gd name="connsiteY18" fmla="*/ 13005 h 651295"/>
              <a:gd name="connsiteX19" fmla="*/ 4212644 w 6174761"/>
              <a:gd name="connsiteY19" fmla="*/ 364512 h 651295"/>
              <a:gd name="connsiteX20" fmla="*/ 4376921 w 6174761"/>
              <a:gd name="connsiteY20" fmla="*/ 364512 h 651295"/>
              <a:gd name="connsiteX21" fmla="*/ 4487830 w 6174761"/>
              <a:gd name="connsiteY21" fmla="*/ 286558 h 651295"/>
              <a:gd name="connsiteX22" fmla="*/ 4672573 w 6174761"/>
              <a:gd name="connsiteY22" fmla="*/ 266975 h 651295"/>
              <a:gd name="connsiteX23" fmla="*/ 4840231 w 6174761"/>
              <a:gd name="connsiteY23" fmla="*/ 255879 h 651295"/>
              <a:gd name="connsiteX24" fmla="*/ 5011361 w 6174761"/>
              <a:gd name="connsiteY24" fmla="*/ 195373 h 651295"/>
              <a:gd name="connsiteX25" fmla="*/ 5302211 w 6174761"/>
              <a:gd name="connsiteY25" fmla="*/ 149781 h 651295"/>
              <a:gd name="connsiteX26" fmla="*/ 5476721 w 6174761"/>
              <a:gd name="connsiteY26" fmla="*/ 195373 h 651295"/>
              <a:gd name="connsiteX27" fmla="*/ 5593993 w 6174761"/>
              <a:gd name="connsiteY27" fmla="*/ 119954 h 651295"/>
              <a:gd name="connsiteX28" fmla="*/ 5742274 w 6174761"/>
              <a:gd name="connsiteY28" fmla="*/ 33457 h 651295"/>
              <a:gd name="connsiteX29" fmla="*/ 6171142 w 6174761"/>
              <a:gd name="connsiteY29" fmla="*/ 132859 h 651295"/>
              <a:gd name="connsiteX30" fmla="*/ 6174761 w 6174761"/>
              <a:gd name="connsiteY30" fmla="*/ 651295 h 651295"/>
              <a:gd name="connsiteX31" fmla="*/ 8739 w 6174761"/>
              <a:gd name="connsiteY31" fmla="*/ 626581 h 651295"/>
              <a:gd name="connsiteX32" fmla="*/ 0 w 6174761"/>
              <a:gd name="connsiteY32" fmla="*/ 115923 h 651295"/>
              <a:gd name="connsiteX0" fmla="*/ 0 w 6174761"/>
              <a:gd name="connsiteY0" fmla="*/ 115923 h 651295"/>
              <a:gd name="connsiteX1" fmla="*/ 1182631 w 6174761"/>
              <a:gd name="connsiteY1" fmla="*/ 144668 h 651295"/>
              <a:gd name="connsiteX2" fmla="*/ 1521159 w 6174761"/>
              <a:gd name="connsiteY2" fmla="*/ 195373 h 651295"/>
              <a:gd name="connsiteX3" fmla="*/ 1637500 w 6174761"/>
              <a:gd name="connsiteY3" fmla="*/ 195373 h 651295"/>
              <a:gd name="connsiteX4" fmla="*/ 1928350 w 6174761"/>
              <a:gd name="connsiteY4" fmla="*/ 195373 h 651295"/>
              <a:gd name="connsiteX5" fmla="*/ 2102860 w 6174761"/>
              <a:gd name="connsiteY5" fmla="*/ 195373 h 651295"/>
              <a:gd name="connsiteX6" fmla="*/ 2335540 w 6174761"/>
              <a:gd name="connsiteY6" fmla="*/ 195373 h 651295"/>
              <a:gd name="connsiteX7" fmla="*/ 2430784 w 6174761"/>
              <a:gd name="connsiteY7" fmla="*/ 273403 h 651295"/>
              <a:gd name="connsiteX8" fmla="*/ 2689677 w 6174761"/>
              <a:gd name="connsiteY8" fmla="*/ 305915 h 651295"/>
              <a:gd name="connsiteX9" fmla="*/ 2885596 w 6174761"/>
              <a:gd name="connsiteY9" fmla="*/ 13005 h 651295"/>
              <a:gd name="connsiteX10" fmla="*/ 3033580 w 6174761"/>
              <a:gd name="connsiteY10" fmla="*/ 13005 h 651295"/>
              <a:gd name="connsiteX11" fmla="*/ 3091750 w 6174761"/>
              <a:gd name="connsiteY11" fmla="*/ 149781 h 651295"/>
              <a:gd name="connsiteX12" fmla="*/ 3134998 w 6174761"/>
              <a:gd name="connsiteY12" fmla="*/ 255879 h 651295"/>
              <a:gd name="connsiteX13" fmla="*/ 3266260 w 6174761"/>
              <a:gd name="connsiteY13" fmla="*/ 468926 h 651295"/>
              <a:gd name="connsiteX14" fmla="*/ 3440770 w 6174761"/>
              <a:gd name="connsiteY14" fmla="*/ 468926 h 651295"/>
              <a:gd name="connsiteX15" fmla="*/ 3579842 w 6174761"/>
              <a:gd name="connsiteY15" fmla="*/ 305306 h 651295"/>
              <a:gd name="connsiteX16" fmla="*/ 3673450 w 6174761"/>
              <a:gd name="connsiteY16" fmla="*/ 195373 h 651295"/>
              <a:gd name="connsiteX17" fmla="*/ 3805769 w 6174761"/>
              <a:gd name="connsiteY17" fmla="*/ 0 h 651295"/>
              <a:gd name="connsiteX18" fmla="*/ 3964300 w 6174761"/>
              <a:gd name="connsiteY18" fmla="*/ 13005 h 651295"/>
              <a:gd name="connsiteX19" fmla="*/ 4212644 w 6174761"/>
              <a:gd name="connsiteY19" fmla="*/ 364512 h 651295"/>
              <a:gd name="connsiteX20" fmla="*/ 4376921 w 6174761"/>
              <a:gd name="connsiteY20" fmla="*/ 364512 h 651295"/>
              <a:gd name="connsiteX21" fmla="*/ 4487830 w 6174761"/>
              <a:gd name="connsiteY21" fmla="*/ 286558 h 651295"/>
              <a:gd name="connsiteX22" fmla="*/ 4672573 w 6174761"/>
              <a:gd name="connsiteY22" fmla="*/ 266975 h 651295"/>
              <a:gd name="connsiteX23" fmla="*/ 4840231 w 6174761"/>
              <a:gd name="connsiteY23" fmla="*/ 255879 h 651295"/>
              <a:gd name="connsiteX24" fmla="*/ 5011361 w 6174761"/>
              <a:gd name="connsiteY24" fmla="*/ 195373 h 651295"/>
              <a:gd name="connsiteX25" fmla="*/ 5302211 w 6174761"/>
              <a:gd name="connsiteY25" fmla="*/ 149781 h 651295"/>
              <a:gd name="connsiteX26" fmla="*/ 5476721 w 6174761"/>
              <a:gd name="connsiteY26" fmla="*/ 195373 h 651295"/>
              <a:gd name="connsiteX27" fmla="*/ 5593993 w 6174761"/>
              <a:gd name="connsiteY27" fmla="*/ 119954 h 651295"/>
              <a:gd name="connsiteX28" fmla="*/ 6171142 w 6174761"/>
              <a:gd name="connsiteY28" fmla="*/ 132859 h 651295"/>
              <a:gd name="connsiteX29" fmla="*/ 6174761 w 6174761"/>
              <a:gd name="connsiteY29" fmla="*/ 651295 h 651295"/>
              <a:gd name="connsiteX30" fmla="*/ 8739 w 6174761"/>
              <a:gd name="connsiteY30" fmla="*/ 626581 h 651295"/>
              <a:gd name="connsiteX31" fmla="*/ 0 w 6174761"/>
              <a:gd name="connsiteY31" fmla="*/ 115923 h 651295"/>
              <a:gd name="connsiteX0" fmla="*/ 0 w 6174761"/>
              <a:gd name="connsiteY0" fmla="*/ 115923 h 651295"/>
              <a:gd name="connsiteX1" fmla="*/ 1182631 w 6174761"/>
              <a:gd name="connsiteY1" fmla="*/ 144668 h 651295"/>
              <a:gd name="connsiteX2" fmla="*/ 1521159 w 6174761"/>
              <a:gd name="connsiteY2" fmla="*/ 195373 h 651295"/>
              <a:gd name="connsiteX3" fmla="*/ 1637500 w 6174761"/>
              <a:gd name="connsiteY3" fmla="*/ 195373 h 651295"/>
              <a:gd name="connsiteX4" fmla="*/ 1928350 w 6174761"/>
              <a:gd name="connsiteY4" fmla="*/ 195373 h 651295"/>
              <a:gd name="connsiteX5" fmla="*/ 2102860 w 6174761"/>
              <a:gd name="connsiteY5" fmla="*/ 195373 h 651295"/>
              <a:gd name="connsiteX6" fmla="*/ 2335540 w 6174761"/>
              <a:gd name="connsiteY6" fmla="*/ 195373 h 651295"/>
              <a:gd name="connsiteX7" fmla="*/ 2430784 w 6174761"/>
              <a:gd name="connsiteY7" fmla="*/ 273403 h 651295"/>
              <a:gd name="connsiteX8" fmla="*/ 2689677 w 6174761"/>
              <a:gd name="connsiteY8" fmla="*/ 305915 h 651295"/>
              <a:gd name="connsiteX9" fmla="*/ 2885596 w 6174761"/>
              <a:gd name="connsiteY9" fmla="*/ 13005 h 651295"/>
              <a:gd name="connsiteX10" fmla="*/ 3033580 w 6174761"/>
              <a:gd name="connsiteY10" fmla="*/ 13005 h 651295"/>
              <a:gd name="connsiteX11" fmla="*/ 3091750 w 6174761"/>
              <a:gd name="connsiteY11" fmla="*/ 149781 h 651295"/>
              <a:gd name="connsiteX12" fmla="*/ 3134998 w 6174761"/>
              <a:gd name="connsiteY12" fmla="*/ 255879 h 651295"/>
              <a:gd name="connsiteX13" fmla="*/ 3266260 w 6174761"/>
              <a:gd name="connsiteY13" fmla="*/ 468926 h 651295"/>
              <a:gd name="connsiteX14" fmla="*/ 3440770 w 6174761"/>
              <a:gd name="connsiteY14" fmla="*/ 468926 h 651295"/>
              <a:gd name="connsiteX15" fmla="*/ 3579842 w 6174761"/>
              <a:gd name="connsiteY15" fmla="*/ 305306 h 651295"/>
              <a:gd name="connsiteX16" fmla="*/ 3673450 w 6174761"/>
              <a:gd name="connsiteY16" fmla="*/ 195373 h 651295"/>
              <a:gd name="connsiteX17" fmla="*/ 3805769 w 6174761"/>
              <a:gd name="connsiteY17" fmla="*/ 0 h 651295"/>
              <a:gd name="connsiteX18" fmla="*/ 3964300 w 6174761"/>
              <a:gd name="connsiteY18" fmla="*/ 13005 h 651295"/>
              <a:gd name="connsiteX19" fmla="*/ 4212644 w 6174761"/>
              <a:gd name="connsiteY19" fmla="*/ 364512 h 651295"/>
              <a:gd name="connsiteX20" fmla="*/ 4376921 w 6174761"/>
              <a:gd name="connsiteY20" fmla="*/ 364512 h 651295"/>
              <a:gd name="connsiteX21" fmla="*/ 4487830 w 6174761"/>
              <a:gd name="connsiteY21" fmla="*/ 286558 h 651295"/>
              <a:gd name="connsiteX22" fmla="*/ 4672573 w 6174761"/>
              <a:gd name="connsiteY22" fmla="*/ 266975 h 651295"/>
              <a:gd name="connsiteX23" fmla="*/ 4840231 w 6174761"/>
              <a:gd name="connsiteY23" fmla="*/ 255879 h 651295"/>
              <a:gd name="connsiteX24" fmla="*/ 5011361 w 6174761"/>
              <a:gd name="connsiteY24" fmla="*/ 195373 h 651295"/>
              <a:gd name="connsiteX25" fmla="*/ 5302211 w 6174761"/>
              <a:gd name="connsiteY25" fmla="*/ 149781 h 651295"/>
              <a:gd name="connsiteX26" fmla="*/ 5476721 w 6174761"/>
              <a:gd name="connsiteY26" fmla="*/ 195373 h 651295"/>
              <a:gd name="connsiteX27" fmla="*/ 6171142 w 6174761"/>
              <a:gd name="connsiteY27" fmla="*/ 132859 h 651295"/>
              <a:gd name="connsiteX28" fmla="*/ 6174761 w 6174761"/>
              <a:gd name="connsiteY28" fmla="*/ 651295 h 651295"/>
              <a:gd name="connsiteX29" fmla="*/ 8739 w 6174761"/>
              <a:gd name="connsiteY29" fmla="*/ 626581 h 651295"/>
              <a:gd name="connsiteX30" fmla="*/ 0 w 6174761"/>
              <a:gd name="connsiteY30" fmla="*/ 115923 h 651295"/>
              <a:gd name="connsiteX0" fmla="*/ 0 w 6174761"/>
              <a:gd name="connsiteY0" fmla="*/ 115923 h 651295"/>
              <a:gd name="connsiteX1" fmla="*/ 1182631 w 6174761"/>
              <a:gd name="connsiteY1" fmla="*/ 144668 h 651295"/>
              <a:gd name="connsiteX2" fmla="*/ 1521159 w 6174761"/>
              <a:gd name="connsiteY2" fmla="*/ 195373 h 651295"/>
              <a:gd name="connsiteX3" fmla="*/ 1637500 w 6174761"/>
              <a:gd name="connsiteY3" fmla="*/ 195373 h 651295"/>
              <a:gd name="connsiteX4" fmla="*/ 1928350 w 6174761"/>
              <a:gd name="connsiteY4" fmla="*/ 195373 h 651295"/>
              <a:gd name="connsiteX5" fmla="*/ 2102860 w 6174761"/>
              <a:gd name="connsiteY5" fmla="*/ 195373 h 651295"/>
              <a:gd name="connsiteX6" fmla="*/ 2335540 w 6174761"/>
              <a:gd name="connsiteY6" fmla="*/ 195373 h 651295"/>
              <a:gd name="connsiteX7" fmla="*/ 2430784 w 6174761"/>
              <a:gd name="connsiteY7" fmla="*/ 273403 h 651295"/>
              <a:gd name="connsiteX8" fmla="*/ 2689677 w 6174761"/>
              <a:gd name="connsiteY8" fmla="*/ 305915 h 651295"/>
              <a:gd name="connsiteX9" fmla="*/ 2885596 w 6174761"/>
              <a:gd name="connsiteY9" fmla="*/ 13005 h 651295"/>
              <a:gd name="connsiteX10" fmla="*/ 3033580 w 6174761"/>
              <a:gd name="connsiteY10" fmla="*/ 13005 h 651295"/>
              <a:gd name="connsiteX11" fmla="*/ 3091750 w 6174761"/>
              <a:gd name="connsiteY11" fmla="*/ 149781 h 651295"/>
              <a:gd name="connsiteX12" fmla="*/ 3134998 w 6174761"/>
              <a:gd name="connsiteY12" fmla="*/ 255879 h 651295"/>
              <a:gd name="connsiteX13" fmla="*/ 3266260 w 6174761"/>
              <a:gd name="connsiteY13" fmla="*/ 468926 h 651295"/>
              <a:gd name="connsiteX14" fmla="*/ 3440770 w 6174761"/>
              <a:gd name="connsiteY14" fmla="*/ 468926 h 651295"/>
              <a:gd name="connsiteX15" fmla="*/ 3579842 w 6174761"/>
              <a:gd name="connsiteY15" fmla="*/ 305306 h 651295"/>
              <a:gd name="connsiteX16" fmla="*/ 3673450 w 6174761"/>
              <a:gd name="connsiteY16" fmla="*/ 195373 h 651295"/>
              <a:gd name="connsiteX17" fmla="*/ 3805769 w 6174761"/>
              <a:gd name="connsiteY17" fmla="*/ 0 h 651295"/>
              <a:gd name="connsiteX18" fmla="*/ 3964300 w 6174761"/>
              <a:gd name="connsiteY18" fmla="*/ 13005 h 651295"/>
              <a:gd name="connsiteX19" fmla="*/ 4212644 w 6174761"/>
              <a:gd name="connsiteY19" fmla="*/ 364512 h 651295"/>
              <a:gd name="connsiteX20" fmla="*/ 4376921 w 6174761"/>
              <a:gd name="connsiteY20" fmla="*/ 364512 h 651295"/>
              <a:gd name="connsiteX21" fmla="*/ 4487830 w 6174761"/>
              <a:gd name="connsiteY21" fmla="*/ 286558 h 651295"/>
              <a:gd name="connsiteX22" fmla="*/ 4672573 w 6174761"/>
              <a:gd name="connsiteY22" fmla="*/ 266975 h 651295"/>
              <a:gd name="connsiteX23" fmla="*/ 4840231 w 6174761"/>
              <a:gd name="connsiteY23" fmla="*/ 255879 h 651295"/>
              <a:gd name="connsiteX24" fmla="*/ 5011361 w 6174761"/>
              <a:gd name="connsiteY24" fmla="*/ 195373 h 651295"/>
              <a:gd name="connsiteX25" fmla="*/ 5302211 w 6174761"/>
              <a:gd name="connsiteY25" fmla="*/ 149781 h 651295"/>
              <a:gd name="connsiteX26" fmla="*/ 5476721 w 6174761"/>
              <a:gd name="connsiteY26" fmla="*/ 195373 h 651295"/>
              <a:gd name="connsiteX27" fmla="*/ 5962423 w 6174761"/>
              <a:gd name="connsiteY27" fmla="*/ 139903 h 651295"/>
              <a:gd name="connsiteX28" fmla="*/ 6171142 w 6174761"/>
              <a:gd name="connsiteY28" fmla="*/ 132859 h 651295"/>
              <a:gd name="connsiteX29" fmla="*/ 6174761 w 6174761"/>
              <a:gd name="connsiteY29" fmla="*/ 651295 h 651295"/>
              <a:gd name="connsiteX30" fmla="*/ 8739 w 6174761"/>
              <a:gd name="connsiteY30" fmla="*/ 626581 h 651295"/>
              <a:gd name="connsiteX31" fmla="*/ 0 w 6174761"/>
              <a:gd name="connsiteY31" fmla="*/ 115923 h 651295"/>
              <a:gd name="connsiteX0" fmla="*/ 0 w 6174761"/>
              <a:gd name="connsiteY0" fmla="*/ 115923 h 651295"/>
              <a:gd name="connsiteX1" fmla="*/ 1182631 w 6174761"/>
              <a:gd name="connsiteY1" fmla="*/ 144668 h 651295"/>
              <a:gd name="connsiteX2" fmla="*/ 1521159 w 6174761"/>
              <a:gd name="connsiteY2" fmla="*/ 195373 h 651295"/>
              <a:gd name="connsiteX3" fmla="*/ 1637500 w 6174761"/>
              <a:gd name="connsiteY3" fmla="*/ 195373 h 651295"/>
              <a:gd name="connsiteX4" fmla="*/ 1928350 w 6174761"/>
              <a:gd name="connsiteY4" fmla="*/ 195373 h 651295"/>
              <a:gd name="connsiteX5" fmla="*/ 2102860 w 6174761"/>
              <a:gd name="connsiteY5" fmla="*/ 195373 h 651295"/>
              <a:gd name="connsiteX6" fmla="*/ 2335540 w 6174761"/>
              <a:gd name="connsiteY6" fmla="*/ 195373 h 651295"/>
              <a:gd name="connsiteX7" fmla="*/ 2430784 w 6174761"/>
              <a:gd name="connsiteY7" fmla="*/ 273403 h 651295"/>
              <a:gd name="connsiteX8" fmla="*/ 2689677 w 6174761"/>
              <a:gd name="connsiteY8" fmla="*/ 305915 h 651295"/>
              <a:gd name="connsiteX9" fmla="*/ 2885596 w 6174761"/>
              <a:gd name="connsiteY9" fmla="*/ 13005 h 651295"/>
              <a:gd name="connsiteX10" fmla="*/ 3033580 w 6174761"/>
              <a:gd name="connsiteY10" fmla="*/ 13005 h 651295"/>
              <a:gd name="connsiteX11" fmla="*/ 3091750 w 6174761"/>
              <a:gd name="connsiteY11" fmla="*/ 149781 h 651295"/>
              <a:gd name="connsiteX12" fmla="*/ 3134998 w 6174761"/>
              <a:gd name="connsiteY12" fmla="*/ 255879 h 651295"/>
              <a:gd name="connsiteX13" fmla="*/ 3266260 w 6174761"/>
              <a:gd name="connsiteY13" fmla="*/ 468926 h 651295"/>
              <a:gd name="connsiteX14" fmla="*/ 3440770 w 6174761"/>
              <a:gd name="connsiteY14" fmla="*/ 468926 h 651295"/>
              <a:gd name="connsiteX15" fmla="*/ 3579842 w 6174761"/>
              <a:gd name="connsiteY15" fmla="*/ 305306 h 651295"/>
              <a:gd name="connsiteX16" fmla="*/ 3673450 w 6174761"/>
              <a:gd name="connsiteY16" fmla="*/ 195373 h 651295"/>
              <a:gd name="connsiteX17" fmla="*/ 3805769 w 6174761"/>
              <a:gd name="connsiteY17" fmla="*/ 0 h 651295"/>
              <a:gd name="connsiteX18" fmla="*/ 3964300 w 6174761"/>
              <a:gd name="connsiteY18" fmla="*/ 13005 h 651295"/>
              <a:gd name="connsiteX19" fmla="*/ 4212644 w 6174761"/>
              <a:gd name="connsiteY19" fmla="*/ 364512 h 651295"/>
              <a:gd name="connsiteX20" fmla="*/ 4376921 w 6174761"/>
              <a:gd name="connsiteY20" fmla="*/ 364512 h 651295"/>
              <a:gd name="connsiteX21" fmla="*/ 4487830 w 6174761"/>
              <a:gd name="connsiteY21" fmla="*/ 286558 h 651295"/>
              <a:gd name="connsiteX22" fmla="*/ 4672573 w 6174761"/>
              <a:gd name="connsiteY22" fmla="*/ 266975 h 651295"/>
              <a:gd name="connsiteX23" fmla="*/ 4840231 w 6174761"/>
              <a:gd name="connsiteY23" fmla="*/ 255879 h 651295"/>
              <a:gd name="connsiteX24" fmla="*/ 5011361 w 6174761"/>
              <a:gd name="connsiteY24" fmla="*/ 195373 h 651295"/>
              <a:gd name="connsiteX25" fmla="*/ 5302211 w 6174761"/>
              <a:gd name="connsiteY25" fmla="*/ 149781 h 651295"/>
              <a:gd name="connsiteX26" fmla="*/ 5582198 w 6174761"/>
              <a:gd name="connsiteY26" fmla="*/ 162861 h 651295"/>
              <a:gd name="connsiteX27" fmla="*/ 5962423 w 6174761"/>
              <a:gd name="connsiteY27" fmla="*/ 139903 h 651295"/>
              <a:gd name="connsiteX28" fmla="*/ 6171142 w 6174761"/>
              <a:gd name="connsiteY28" fmla="*/ 132859 h 651295"/>
              <a:gd name="connsiteX29" fmla="*/ 6174761 w 6174761"/>
              <a:gd name="connsiteY29" fmla="*/ 651295 h 651295"/>
              <a:gd name="connsiteX30" fmla="*/ 8739 w 6174761"/>
              <a:gd name="connsiteY30" fmla="*/ 626581 h 651295"/>
              <a:gd name="connsiteX31" fmla="*/ 0 w 6174761"/>
              <a:gd name="connsiteY31" fmla="*/ 115923 h 651295"/>
              <a:gd name="connsiteX0" fmla="*/ 0 w 6174761"/>
              <a:gd name="connsiteY0" fmla="*/ 115923 h 651295"/>
              <a:gd name="connsiteX1" fmla="*/ 1182631 w 6174761"/>
              <a:gd name="connsiteY1" fmla="*/ 144668 h 651295"/>
              <a:gd name="connsiteX2" fmla="*/ 1521159 w 6174761"/>
              <a:gd name="connsiteY2" fmla="*/ 195373 h 651295"/>
              <a:gd name="connsiteX3" fmla="*/ 1637500 w 6174761"/>
              <a:gd name="connsiteY3" fmla="*/ 195373 h 651295"/>
              <a:gd name="connsiteX4" fmla="*/ 1928350 w 6174761"/>
              <a:gd name="connsiteY4" fmla="*/ 195373 h 651295"/>
              <a:gd name="connsiteX5" fmla="*/ 2102860 w 6174761"/>
              <a:gd name="connsiteY5" fmla="*/ 195373 h 651295"/>
              <a:gd name="connsiteX6" fmla="*/ 2335540 w 6174761"/>
              <a:gd name="connsiteY6" fmla="*/ 195373 h 651295"/>
              <a:gd name="connsiteX7" fmla="*/ 2430784 w 6174761"/>
              <a:gd name="connsiteY7" fmla="*/ 273403 h 651295"/>
              <a:gd name="connsiteX8" fmla="*/ 2689677 w 6174761"/>
              <a:gd name="connsiteY8" fmla="*/ 305915 h 651295"/>
              <a:gd name="connsiteX9" fmla="*/ 2885596 w 6174761"/>
              <a:gd name="connsiteY9" fmla="*/ 13005 h 651295"/>
              <a:gd name="connsiteX10" fmla="*/ 3033580 w 6174761"/>
              <a:gd name="connsiteY10" fmla="*/ 13005 h 651295"/>
              <a:gd name="connsiteX11" fmla="*/ 3091750 w 6174761"/>
              <a:gd name="connsiteY11" fmla="*/ 149781 h 651295"/>
              <a:gd name="connsiteX12" fmla="*/ 3134998 w 6174761"/>
              <a:gd name="connsiteY12" fmla="*/ 255879 h 651295"/>
              <a:gd name="connsiteX13" fmla="*/ 3266260 w 6174761"/>
              <a:gd name="connsiteY13" fmla="*/ 468926 h 651295"/>
              <a:gd name="connsiteX14" fmla="*/ 3440770 w 6174761"/>
              <a:gd name="connsiteY14" fmla="*/ 468926 h 651295"/>
              <a:gd name="connsiteX15" fmla="*/ 3579842 w 6174761"/>
              <a:gd name="connsiteY15" fmla="*/ 305306 h 651295"/>
              <a:gd name="connsiteX16" fmla="*/ 3673450 w 6174761"/>
              <a:gd name="connsiteY16" fmla="*/ 195373 h 651295"/>
              <a:gd name="connsiteX17" fmla="*/ 3805769 w 6174761"/>
              <a:gd name="connsiteY17" fmla="*/ 0 h 651295"/>
              <a:gd name="connsiteX18" fmla="*/ 3964300 w 6174761"/>
              <a:gd name="connsiteY18" fmla="*/ 13005 h 651295"/>
              <a:gd name="connsiteX19" fmla="*/ 4212644 w 6174761"/>
              <a:gd name="connsiteY19" fmla="*/ 364512 h 651295"/>
              <a:gd name="connsiteX20" fmla="*/ 4376921 w 6174761"/>
              <a:gd name="connsiteY20" fmla="*/ 364512 h 651295"/>
              <a:gd name="connsiteX21" fmla="*/ 4487830 w 6174761"/>
              <a:gd name="connsiteY21" fmla="*/ 215030 h 651295"/>
              <a:gd name="connsiteX22" fmla="*/ 4672573 w 6174761"/>
              <a:gd name="connsiteY22" fmla="*/ 266975 h 651295"/>
              <a:gd name="connsiteX23" fmla="*/ 4840231 w 6174761"/>
              <a:gd name="connsiteY23" fmla="*/ 255879 h 651295"/>
              <a:gd name="connsiteX24" fmla="*/ 5011361 w 6174761"/>
              <a:gd name="connsiteY24" fmla="*/ 195373 h 651295"/>
              <a:gd name="connsiteX25" fmla="*/ 5302211 w 6174761"/>
              <a:gd name="connsiteY25" fmla="*/ 149781 h 651295"/>
              <a:gd name="connsiteX26" fmla="*/ 5582198 w 6174761"/>
              <a:gd name="connsiteY26" fmla="*/ 162861 h 651295"/>
              <a:gd name="connsiteX27" fmla="*/ 5962423 w 6174761"/>
              <a:gd name="connsiteY27" fmla="*/ 139903 h 651295"/>
              <a:gd name="connsiteX28" fmla="*/ 6171142 w 6174761"/>
              <a:gd name="connsiteY28" fmla="*/ 132859 h 651295"/>
              <a:gd name="connsiteX29" fmla="*/ 6174761 w 6174761"/>
              <a:gd name="connsiteY29" fmla="*/ 651295 h 651295"/>
              <a:gd name="connsiteX30" fmla="*/ 8739 w 6174761"/>
              <a:gd name="connsiteY30" fmla="*/ 626581 h 651295"/>
              <a:gd name="connsiteX31" fmla="*/ 0 w 6174761"/>
              <a:gd name="connsiteY31" fmla="*/ 115923 h 651295"/>
              <a:gd name="connsiteX0" fmla="*/ 0 w 6174761"/>
              <a:gd name="connsiteY0" fmla="*/ 115923 h 651295"/>
              <a:gd name="connsiteX1" fmla="*/ 1182631 w 6174761"/>
              <a:gd name="connsiteY1" fmla="*/ 144668 h 651295"/>
              <a:gd name="connsiteX2" fmla="*/ 1521159 w 6174761"/>
              <a:gd name="connsiteY2" fmla="*/ 195373 h 651295"/>
              <a:gd name="connsiteX3" fmla="*/ 1637500 w 6174761"/>
              <a:gd name="connsiteY3" fmla="*/ 195373 h 651295"/>
              <a:gd name="connsiteX4" fmla="*/ 1928350 w 6174761"/>
              <a:gd name="connsiteY4" fmla="*/ 195373 h 651295"/>
              <a:gd name="connsiteX5" fmla="*/ 2102860 w 6174761"/>
              <a:gd name="connsiteY5" fmla="*/ 195373 h 651295"/>
              <a:gd name="connsiteX6" fmla="*/ 2335540 w 6174761"/>
              <a:gd name="connsiteY6" fmla="*/ 195373 h 651295"/>
              <a:gd name="connsiteX7" fmla="*/ 2430784 w 6174761"/>
              <a:gd name="connsiteY7" fmla="*/ 273403 h 651295"/>
              <a:gd name="connsiteX8" fmla="*/ 2689677 w 6174761"/>
              <a:gd name="connsiteY8" fmla="*/ 305915 h 651295"/>
              <a:gd name="connsiteX9" fmla="*/ 2885596 w 6174761"/>
              <a:gd name="connsiteY9" fmla="*/ 13005 h 651295"/>
              <a:gd name="connsiteX10" fmla="*/ 3033580 w 6174761"/>
              <a:gd name="connsiteY10" fmla="*/ 13005 h 651295"/>
              <a:gd name="connsiteX11" fmla="*/ 3091750 w 6174761"/>
              <a:gd name="connsiteY11" fmla="*/ 149781 h 651295"/>
              <a:gd name="connsiteX12" fmla="*/ 3134998 w 6174761"/>
              <a:gd name="connsiteY12" fmla="*/ 255879 h 651295"/>
              <a:gd name="connsiteX13" fmla="*/ 3266260 w 6174761"/>
              <a:gd name="connsiteY13" fmla="*/ 468926 h 651295"/>
              <a:gd name="connsiteX14" fmla="*/ 3440770 w 6174761"/>
              <a:gd name="connsiteY14" fmla="*/ 468926 h 651295"/>
              <a:gd name="connsiteX15" fmla="*/ 3579842 w 6174761"/>
              <a:gd name="connsiteY15" fmla="*/ 305306 h 651295"/>
              <a:gd name="connsiteX16" fmla="*/ 3673450 w 6174761"/>
              <a:gd name="connsiteY16" fmla="*/ 195373 h 651295"/>
              <a:gd name="connsiteX17" fmla="*/ 3805769 w 6174761"/>
              <a:gd name="connsiteY17" fmla="*/ 0 h 651295"/>
              <a:gd name="connsiteX18" fmla="*/ 3964300 w 6174761"/>
              <a:gd name="connsiteY18" fmla="*/ 13005 h 651295"/>
              <a:gd name="connsiteX19" fmla="*/ 4212644 w 6174761"/>
              <a:gd name="connsiteY19" fmla="*/ 364512 h 651295"/>
              <a:gd name="connsiteX20" fmla="*/ 4376921 w 6174761"/>
              <a:gd name="connsiteY20" fmla="*/ 364512 h 651295"/>
              <a:gd name="connsiteX21" fmla="*/ 4487830 w 6174761"/>
              <a:gd name="connsiteY21" fmla="*/ 215030 h 651295"/>
              <a:gd name="connsiteX22" fmla="*/ 4662025 w 6174761"/>
              <a:gd name="connsiteY22" fmla="*/ 201951 h 651295"/>
              <a:gd name="connsiteX23" fmla="*/ 4840231 w 6174761"/>
              <a:gd name="connsiteY23" fmla="*/ 255879 h 651295"/>
              <a:gd name="connsiteX24" fmla="*/ 5011361 w 6174761"/>
              <a:gd name="connsiteY24" fmla="*/ 195373 h 651295"/>
              <a:gd name="connsiteX25" fmla="*/ 5302211 w 6174761"/>
              <a:gd name="connsiteY25" fmla="*/ 149781 h 651295"/>
              <a:gd name="connsiteX26" fmla="*/ 5582198 w 6174761"/>
              <a:gd name="connsiteY26" fmla="*/ 162861 h 651295"/>
              <a:gd name="connsiteX27" fmla="*/ 5962423 w 6174761"/>
              <a:gd name="connsiteY27" fmla="*/ 139903 h 651295"/>
              <a:gd name="connsiteX28" fmla="*/ 6171142 w 6174761"/>
              <a:gd name="connsiteY28" fmla="*/ 132859 h 651295"/>
              <a:gd name="connsiteX29" fmla="*/ 6174761 w 6174761"/>
              <a:gd name="connsiteY29" fmla="*/ 651295 h 651295"/>
              <a:gd name="connsiteX30" fmla="*/ 8739 w 6174761"/>
              <a:gd name="connsiteY30" fmla="*/ 626581 h 651295"/>
              <a:gd name="connsiteX31" fmla="*/ 0 w 6174761"/>
              <a:gd name="connsiteY31" fmla="*/ 115923 h 651295"/>
              <a:gd name="connsiteX0" fmla="*/ 0 w 6174761"/>
              <a:gd name="connsiteY0" fmla="*/ 115923 h 651295"/>
              <a:gd name="connsiteX1" fmla="*/ 1182631 w 6174761"/>
              <a:gd name="connsiteY1" fmla="*/ 144668 h 651295"/>
              <a:gd name="connsiteX2" fmla="*/ 1521159 w 6174761"/>
              <a:gd name="connsiteY2" fmla="*/ 195373 h 651295"/>
              <a:gd name="connsiteX3" fmla="*/ 1637500 w 6174761"/>
              <a:gd name="connsiteY3" fmla="*/ 195373 h 651295"/>
              <a:gd name="connsiteX4" fmla="*/ 1928350 w 6174761"/>
              <a:gd name="connsiteY4" fmla="*/ 195373 h 651295"/>
              <a:gd name="connsiteX5" fmla="*/ 2102860 w 6174761"/>
              <a:gd name="connsiteY5" fmla="*/ 195373 h 651295"/>
              <a:gd name="connsiteX6" fmla="*/ 2335540 w 6174761"/>
              <a:gd name="connsiteY6" fmla="*/ 195373 h 651295"/>
              <a:gd name="connsiteX7" fmla="*/ 2430784 w 6174761"/>
              <a:gd name="connsiteY7" fmla="*/ 273403 h 651295"/>
              <a:gd name="connsiteX8" fmla="*/ 2689677 w 6174761"/>
              <a:gd name="connsiteY8" fmla="*/ 305915 h 651295"/>
              <a:gd name="connsiteX9" fmla="*/ 2885596 w 6174761"/>
              <a:gd name="connsiteY9" fmla="*/ 13005 h 651295"/>
              <a:gd name="connsiteX10" fmla="*/ 3033580 w 6174761"/>
              <a:gd name="connsiteY10" fmla="*/ 13005 h 651295"/>
              <a:gd name="connsiteX11" fmla="*/ 3091750 w 6174761"/>
              <a:gd name="connsiteY11" fmla="*/ 149781 h 651295"/>
              <a:gd name="connsiteX12" fmla="*/ 3134998 w 6174761"/>
              <a:gd name="connsiteY12" fmla="*/ 255879 h 651295"/>
              <a:gd name="connsiteX13" fmla="*/ 3266260 w 6174761"/>
              <a:gd name="connsiteY13" fmla="*/ 468926 h 651295"/>
              <a:gd name="connsiteX14" fmla="*/ 3440770 w 6174761"/>
              <a:gd name="connsiteY14" fmla="*/ 468926 h 651295"/>
              <a:gd name="connsiteX15" fmla="*/ 3579842 w 6174761"/>
              <a:gd name="connsiteY15" fmla="*/ 305306 h 651295"/>
              <a:gd name="connsiteX16" fmla="*/ 3673450 w 6174761"/>
              <a:gd name="connsiteY16" fmla="*/ 195373 h 651295"/>
              <a:gd name="connsiteX17" fmla="*/ 3805769 w 6174761"/>
              <a:gd name="connsiteY17" fmla="*/ 0 h 651295"/>
              <a:gd name="connsiteX18" fmla="*/ 3964300 w 6174761"/>
              <a:gd name="connsiteY18" fmla="*/ 13005 h 651295"/>
              <a:gd name="connsiteX19" fmla="*/ 4212644 w 6174761"/>
              <a:gd name="connsiteY19" fmla="*/ 364512 h 651295"/>
              <a:gd name="connsiteX20" fmla="*/ 4376921 w 6174761"/>
              <a:gd name="connsiteY20" fmla="*/ 364512 h 651295"/>
              <a:gd name="connsiteX21" fmla="*/ 4487830 w 6174761"/>
              <a:gd name="connsiteY21" fmla="*/ 215030 h 651295"/>
              <a:gd name="connsiteX22" fmla="*/ 4662025 w 6174761"/>
              <a:gd name="connsiteY22" fmla="*/ 201951 h 651295"/>
              <a:gd name="connsiteX23" fmla="*/ 4871873 w 6174761"/>
              <a:gd name="connsiteY23" fmla="*/ 223367 h 651295"/>
              <a:gd name="connsiteX24" fmla="*/ 5011361 w 6174761"/>
              <a:gd name="connsiteY24" fmla="*/ 195373 h 651295"/>
              <a:gd name="connsiteX25" fmla="*/ 5302211 w 6174761"/>
              <a:gd name="connsiteY25" fmla="*/ 149781 h 651295"/>
              <a:gd name="connsiteX26" fmla="*/ 5582198 w 6174761"/>
              <a:gd name="connsiteY26" fmla="*/ 162861 h 651295"/>
              <a:gd name="connsiteX27" fmla="*/ 5962423 w 6174761"/>
              <a:gd name="connsiteY27" fmla="*/ 139903 h 651295"/>
              <a:gd name="connsiteX28" fmla="*/ 6171142 w 6174761"/>
              <a:gd name="connsiteY28" fmla="*/ 132859 h 651295"/>
              <a:gd name="connsiteX29" fmla="*/ 6174761 w 6174761"/>
              <a:gd name="connsiteY29" fmla="*/ 651295 h 651295"/>
              <a:gd name="connsiteX30" fmla="*/ 8739 w 6174761"/>
              <a:gd name="connsiteY30" fmla="*/ 626581 h 651295"/>
              <a:gd name="connsiteX31" fmla="*/ 0 w 6174761"/>
              <a:gd name="connsiteY31" fmla="*/ 115923 h 651295"/>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102860 w 6174761"/>
              <a:gd name="connsiteY5" fmla="*/ 312418 h 768340"/>
              <a:gd name="connsiteX6" fmla="*/ 2335540 w 6174761"/>
              <a:gd name="connsiteY6" fmla="*/ 312418 h 768340"/>
              <a:gd name="connsiteX7" fmla="*/ 2430784 w 6174761"/>
              <a:gd name="connsiteY7" fmla="*/ 390448 h 768340"/>
              <a:gd name="connsiteX8" fmla="*/ 2689677 w 6174761"/>
              <a:gd name="connsiteY8" fmla="*/ 422960 h 768340"/>
              <a:gd name="connsiteX9" fmla="*/ 2885596 w 6174761"/>
              <a:gd name="connsiteY9" fmla="*/ 130050 h 768340"/>
              <a:gd name="connsiteX10" fmla="*/ 3033580 w 6174761"/>
              <a:gd name="connsiteY10" fmla="*/ 130050 h 768340"/>
              <a:gd name="connsiteX11" fmla="*/ 3091750 w 6174761"/>
              <a:gd name="connsiteY11" fmla="*/ 266826 h 768340"/>
              <a:gd name="connsiteX12" fmla="*/ 3134998 w 6174761"/>
              <a:gd name="connsiteY12" fmla="*/ 372924 h 768340"/>
              <a:gd name="connsiteX13" fmla="*/ 3266260 w 6174761"/>
              <a:gd name="connsiteY13" fmla="*/ 585971 h 768340"/>
              <a:gd name="connsiteX14" fmla="*/ 3440770 w 6174761"/>
              <a:gd name="connsiteY14" fmla="*/ 585971 h 768340"/>
              <a:gd name="connsiteX15" fmla="*/ 3579842 w 6174761"/>
              <a:gd name="connsiteY15" fmla="*/ 422351 h 768340"/>
              <a:gd name="connsiteX16" fmla="*/ 3673450 w 6174761"/>
              <a:gd name="connsiteY16" fmla="*/ 312418 h 768340"/>
              <a:gd name="connsiteX17" fmla="*/ 3805769 w 6174761"/>
              <a:gd name="connsiteY17" fmla="*/ 117045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102860 w 6174761"/>
              <a:gd name="connsiteY5" fmla="*/ 312418 h 768340"/>
              <a:gd name="connsiteX6" fmla="*/ 2335540 w 6174761"/>
              <a:gd name="connsiteY6" fmla="*/ 312418 h 768340"/>
              <a:gd name="connsiteX7" fmla="*/ 2430784 w 6174761"/>
              <a:gd name="connsiteY7" fmla="*/ 390448 h 768340"/>
              <a:gd name="connsiteX8" fmla="*/ 2689677 w 6174761"/>
              <a:gd name="connsiteY8" fmla="*/ 422960 h 768340"/>
              <a:gd name="connsiteX9" fmla="*/ 2885596 w 6174761"/>
              <a:gd name="connsiteY9" fmla="*/ 130050 h 768340"/>
              <a:gd name="connsiteX10" fmla="*/ 3033580 w 6174761"/>
              <a:gd name="connsiteY10" fmla="*/ 130050 h 768340"/>
              <a:gd name="connsiteX11" fmla="*/ 3091750 w 6174761"/>
              <a:gd name="connsiteY11" fmla="*/ 266826 h 768340"/>
              <a:gd name="connsiteX12" fmla="*/ 3134998 w 6174761"/>
              <a:gd name="connsiteY12" fmla="*/ 372924 h 768340"/>
              <a:gd name="connsiteX13" fmla="*/ 3266260 w 6174761"/>
              <a:gd name="connsiteY13" fmla="*/ 585971 h 768340"/>
              <a:gd name="connsiteX14" fmla="*/ 3440770 w 6174761"/>
              <a:gd name="connsiteY14" fmla="*/ 585971 h 768340"/>
              <a:gd name="connsiteX15" fmla="*/ 3579842 w 6174761"/>
              <a:gd name="connsiteY15" fmla="*/ 422351 h 768340"/>
              <a:gd name="connsiteX16" fmla="*/ 3673450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102860 w 6174761"/>
              <a:gd name="connsiteY5" fmla="*/ 312418 h 768340"/>
              <a:gd name="connsiteX6" fmla="*/ 2335540 w 6174761"/>
              <a:gd name="connsiteY6" fmla="*/ 312418 h 768340"/>
              <a:gd name="connsiteX7" fmla="*/ 2430784 w 6174761"/>
              <a:gd name="connsiteY7" fmla="*/ 390448 h 768340"/>
              <a:gd name="connsiteX8" fmla="*/ 2689677 w 6174761"/>
              <a:gd name="connsiteY8" fmla="*/ 422960 h 768340"/>
              <a:gd name="connsiteX9" fmla="*/ 2885596 w 6174761"/>
              <a:gd name="connsiteY9" fmla="*/ 130050 h 768340"/>
              <a:gd name="connsiteX10" fmla="*/ 3065223 w 6174761"/>
              <a:gd name="connsiteY10" fmla="*/ 13005 h 768340"/>
              <a:gd name="connsiteX11" fmla="*/ 3091750 w 6174761"/>
              <a:gd name="connsiteY11" fmla="*/ 266826 h 768340"/>
              <a:gd name="connsiteX12" fmla="*/ 3134998 w 6174761"/>
              <a:gd name="connsiteY12" fmla="*/ 372924 h 768340"/>
              <a:gd name="connsiteX13" fmla="*/ 3266260 w 6174761"/>
              <a:gd name="connsiteY13" fmla="*/ 585971 h 768340"/>
              <a:gd name="connsiteX14" fmla="*/ 3440770 w 6174761"/>
              <a:gd name="connsiteY14" fmla="*/ 585971 h 768340"/>
              <a:gd name="connsiteX15" fmla="*/ 3579842 w 6174761"/>
              <a:gd name="connsiteY15" fmla="*/ 422351 h 768340"/>
              <a:gd name="connsiteX16" fmla="*/ 3673450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102860 w 6174761"/>
              <a:gd name="connsiteY5" fmla="*/ 312418 h 768340"/>
              <a:gd name="connsiteX6" fmla="*/ 2335540 w 6174761"/>
              <a:gd name="connsiteY6" fmla="*/ 312418 h 768340"/>
              <a:gd name="connsiteX7" fmla="*/ 2430784 w 6174761"/>
              <a:gd name="connsiteY7" fmla="*/ 390448 h 768340"/>
              <a:gd name="connsiteX8" fmla="*/ 2689677 w 6174761"/>
              <a:gd name="connsiteY8" fmla="*/ 422960 h 768340"/>
              <a:gd name="connsiteX9" fmla="*/ 2885596 w 6174761"/>
              <a:gd name="connsiteY9" fmla="*/ 32513 h 768340"/>
              <a:gd name="connsiteX10" fmla="*/ 3065223 w 6174761"/>
              <a:gd name="connsiteY10" fmla="*/ 13005 h 768340"/>
              <a:gd name="connsiteX11" fmla="*/ 3091750 w 6174761"/>
              <a:gd name="connsiteY11" fmla="*/ 266826 h 768340"/>
              <a:gd name="connsiteX12" fmla="*/ 3134998 w 6174761"/>
              <a:gd name="connsiteY12" fmla="*/ 372924 h 768340"/>
              <a:gd name="connsiteX13" fmla="*/ 3266260 w 6174761"/>
              <a:gd name="connsiteY13" fmla="*/ 585971 h 768340"/>
              <a:gd name="connsiteX14" fmla="*/ 3440770 w 6174761"/>
              <a:gd name="connsiteY14" fmla="*/ 585971 h 768340"/>
              <a:gd name="connsiteX15" fmla="*/ 3579842 w 6174761"/>
              <a:gd name="connsiteY15" fmla="*/ 422351 h 768340"/>
              <a:gd name="connsiteX16" fmla="*/ 3673450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102860 w 6174761"/>
              <a:gd name="connsiteY5" fmla="*/ 312418 h 768340"/>
              <a:gd name="connsiteX6" fmla="*/ 2335540 w 6174761"/>
              <a:gd name="connsiteY6" fmla="*/ 273403 h 768340"/>
              <a:gd name="connsiteX7" fmla="*/ 2430784 w 6174761"/>
              <a:gd name="connsiteY7" fmla="*/ 390448 h 768340"/>
              <a:gd name="connsiteX8" fmla="*/ 2689677 w 6174761"/>
              <a:gd name="connsiteY8" fmla="*/ 422960 h 768340"/>
              <a:gd name="connsiteX9" fmla="*/ 2885596 w 6174761"/>
              <a:gd name="connsiteY9" fmla="*/ 32513 h 768340"/>
              <a:gd name="connsiteX10" fmla="*/ 3065223 w 6174761"/>
              <a:gd name="connsiteY10" fmla="*/ 13005 h 768340"/>
              <a:gd name="connsiteX11" fmla="*/ 3091750 w 6174761"/>
              <a:gd name="connsiteY11" fmla="*/ 266826 h 768340"/>
              <a:gd name="connsiteX12" fmla="*/ 3134998 w 6174761"/>
              <a:gd name="connsiteY12" fmla="*/ 372924 h 768340"/>
              <a:gd name="connsiteX13" fmla="*/ 3266260 w 6174761"/>
              <a:gd name="connsiteY13" fmla="*/ 585971 h 768340"/>
              <a:gd name="connsiteX14" fmla="*/ 3440770 w 6174761"/>
              <a:gd name="connsiteY14" fmla="*/ 585971 h 768340"/>
              <a:gd name="connsiteX15" fmla="*/ 3579842 w 6174761"/>
              <a:gd name="connsiteY15" fmla="*/ 422351 h 768340"/>
              <a:gd name="connsiteX16" fmla="*/ 3673450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081764 w 6174761"/>
              <a:gd name="connsiteY5" fmla="*/ 260398 h 768340"/>
              <a:gd name="connsiteX6" fmla="*/ 2335540 w 6174761"/>
              <a:gd name="connsiteY6" fmla="*/ 273403 h 768340"/>
              <a:gd name="connsiteX7" fmla="*/ 2430784 w 6174761"/>
              <a:gd name="connsiteY7" fmla="*/ 390448 h 768340"/>
              <a:gd name="connsiteX8" fmla="*/ 2689677 w 6174761"/>
              <a:gd name="connsiteY8" fmla="*/ 422960 h 768340"/>
              <a:gd name="connsiteX9" fmla="*/ 2885596 w 6174761"/>
              <a:gd name="connsiteY9" fmla="*/ 32513 h 768340"/>
              <a:gd name="connsiteX10" fmla="*/ 3065223 w 6174761"/>
              <a:gd name="connsiteY10" fmla="*/ 13005 h 768340"/>
              <a:gd name="connsiteX11" fmla="*/ 3091750 w 6174761"/>
              <a:gd name="connsiteY11" fmla="*/ 266826 h 768340"/>
              <a:gd name="connsiteX12" fmla="*/ 3134998 w 6174761"/>
              <a:gd name="connsiteY12" fmla="*/ 372924 h 768340"/>
              <a:gd name="connsiteX13" fmla="*/ 3266260 w 6174761"/>
              <a:gd name="connsiteY13" fmla="*/ 585971 h 768340"/>
              <a:gd name="connsiteX14" fmla="*/ 3440770 w 6174761"/>
              <a:gd name="connsiteY14" fmla="*/ 585971 h 768340"/>
              <a:gd name="connsiteX15" fmla="*/ 3579842 w 6174761"/>
              <a:gd name="connsiteY15" fmla="*/ 422351 h 768340"/>
              <a:gd name="connsiteX16" fmla="*/ 3673450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081764 w 6174761"/>
              <a:gd name="connsiteY5" fmla="*/ 260398 h 768340"/>
              <a:gd name="connsiteX6" fmla="*/ 2335540 w 6174761"/>
              <a:gd name="connsiteY6" fmla="*/ 273403 h 768340"/>
              <a:gd name="connsiteX7" fmla="*/ 2430784 w 6174761"/>
              <a:gd name="connsiteY7" fmla="*/ 390448 h 768340"/>
              <a:gd name="connsiteX8" fmla="*/ 2689677 w 6174761"/>
              <a:gd name="connsiteY8" fmla="*/ 422960 h 768340"/>
              <a:gd name="connsiteX9" fmla="*/ 2938334 w 6174761"/>
              <a:gd name="connsiteY9" fmla="*/ 0 h 768340"/>
              <a:gd name="connsiteX10" fmla="*/ 3065223 w 6174761"/>
              <a:gd name="connsiteY10" fmla="*/ 13005 h 768340"/>
              <a:gd name="connsiteX11" fmla="*/ 3091750 w 6174761"/>
              <a:gd name="connsiteY11" fmla="*/ 266826 h 768340"/>
              <a:gd name="connsiteX12" fmla="*/ 3134998 w 6174761"/>
              <a:gd name="connsiteY12" fmla="*/ 372924 h 768340"/>
              <a:gd name="connsiteX13" fmla="*/ 3266260 w 6174761"/>
              <a:gd name="connsiteY13" fmla="*/ 585971 h 768340"/>
              <a:gd name="connsiteX14" fmla="*/ 3440770 w 6174761"/>
              <a:gd name="connsiteY14" fmla="*/ 585971 h 768340"/>
              <a:gd name="connsiteX15" fmla="*/ 3579842 w 6174761"/>
              <a:gd name="connsiteY15" fmla="*/ 422351 h 768340"/>
              <a:gd name="connsiteX16" fmla="*/ 3673450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081764 w 6174761"/>
              <a:gd name="connsiteY5" fmla="*/ 260398 h 768340"/>
              <a:gd name="connsiteX6" fmla="*/ 2335540 w 6174761"/>
              <a:gd name="connsiteY6" fmla="*/ 273403 h 768340"/>
              <a:gd name="connsiteX7" fmla="*/ 2430784 w 6174761"/>
              <a:gd name="connsiteY7" fmla="*/ 390448 h 768340"/>
              <a:gd name="connsiteX8" fmla="*/ 2689677 w 6174761"/>
              <a:gd name="connsiteY8" fmla="*/ 422960 h 768340"/>
              <a:gd name="connsiteX9" fmla="*/ 2917239 w 6174761"/>
              <a:gd name="connsiteY9" fmla="*/ 6502 h 768340"/>
              <a:gd name="connsiteX10" fmla="*/ 3065223 w 6174761"/>
              <a:gd name="connsiteY10" fmla="*/ 13005 h 768340"/>
              <a:gd name="connsiteX11" fmla="*/ 3091750 w 6174761"/>
              <a:gd name="connsiteY11" fmla="*/ 266826 h 768340"/>
              <a:gd name="connsiteX12" fmla="*/ 3134998 w 6174761"/>
              <a:gd name="connsiteY12" fmla="*/ 372924 h 768340"/>
              <a:gd name="connsiteX13" fmla="*/ 3266260 w 6174761"/>
              <a:gd name="connsiteY13" fmla="*/ 585971 h 768340"/>
              <a:gd name="connsiteX14" fmla="*/ 3440770 w 6174761"/>
              <a:gd name="connsiteY14" fmla="*/ 585971 h 768340"/>
              <a:gd name="connsiteX15" fmla="*/ 3579842 w 6174761"/>
              <a:gd name="connsiteY15" fmla="*/ 422351 h 768340"/>
              <a:gd name="connsiteX16" fmla="*/ 3673450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081764 w 6174761"/>
              <a:gd name="connsiteY5" fmla="*/ 260398 h 768340"/>
              <a:gd name="connsiteX6" fmla="*/ 2335540 w 6174761"/>
              <a:gd name="connsiteY6" fmla="*/ 273403 h 768340"/>
              <a:gd name="connsiteX7" fmla="*/ 2430784 w 6174761"/>
              <a:gd name="connsiteY7" fmla="*/ 390448 h 768340"/>
              <a:gd name="connsiteX8" fmla="*/ 2689677 w 6174761"/>
              <a:gd name="connsiteY8" fmla="*/ 422960 h 768340"/>
              <a:gd name="connsiteX9" fmla="*/ 2917239 w 6174761"/>
              <a:gd name="connsiteY9" fmla="*/ 6502 h 768340"/>
              <a:gd name="connsiteX10" fmla="*/ 3065223 w 6174761"/>
              <a:gd name="connsiteY10" fmla="*/ 13005 h 768340"/>
              <a:gd name="connsiteX11" fmla="*/ 3091750 w 6174761"/>
              <a:gd name="connsiteY11" fmla="*/ 266826 h 768340"/>
              <a:gd name="connsiteX12" fmla="*/ 3134998 w 6174761"/>
              <a:gd name="connsiteY12" fmla="*/ 372924 h 768340"/>
              <a:gd name="connsiteX13" fmla="*/ 3266260 w 6174761"/>
              <a:gd name="connsiteY13" fmla="*/ 585971 h 768340"/>
              <a:gd name="connsiteX14" fmla="*/ 3525153 w 6174761"/>
              <a:gd name="connsiteY14" fmla="*/ 579468 h 768340"/>
              <a:gd name="connsiteX15" fmla="*/ 3579842 w 6174761"/>
              <a:gd name="connsiteY15" fmla="*/ 422351 h 768340"/>
              <a:gd name="connsiteX16" fmla="*/ 3673450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081764 w 6174761"/>
              <a:gd name="connsiteY5" fmla="*/ 260398 h 768340"/>
              <a:gd name="connsiteX6" fmla="*/ 2335540 w 6174761"/>
              <a:gd name="connsiteY6" fmla="*/ 273403 h 768340"/>
              <a:gd name="connsiteX7" fmla="*/ 2430784 w 6174761"/>
              <a:gd name="connsiteY7" fmla="*/ 390448 h 768340"/>
              <a:gd name="connsiteX8" fmla="*/ 2689677 w 6174761"/>
              <a:gd name="connsiteY8" fmla="*/ 422960 h 768340"/>
              <a:gd name="connsiteX9" fmla="*/ 2917239 w 6174761"/>
              <a:gd name="connsiteY9" fmla="*/ 6502 h 768340"/>
              <a:gd name="connsiteX10" fmla="*/ 3065223 w 6174761"/>
              <a:gd name="connsiteY10" fmla="*/ 13005 h 768340"/>
              <a:gd name="connsiteX11" fmla="*/ 3091750 w 6174761"/>
              <a:gd name="connsiteY11" fmla="*/ 266826 h 768340"/>
              <a:gd name="connsiteX12" fmla="*/ 3134998 w 6174761"/>
              <a:gd name="connsiteY12" fmla="*/ 372924 h 768340"/>
              <a:gd name="connsiteX13" fmla="*/ 3266260 w 6174761"/>
              <a:gd name="connsiteY13" fmla="*/ 585971 h 768340"/>
              <a:gd name="connsiteX14" fmla="*/ 3525153 w 6174761"/>
              <a:gd name="connsiteY14" fmla="*/ 579468 h 768340"/>
              <a:gd name="connsiteX15" fmla="*/ 3685319 w 6174761"/>
              <a:gd name="connsiteY15" fmla="*/ 415848 h 768340"/>
              <a:gd name="connsiteX16" fmla="*/ 3673450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081764 w 6174761"/>
              <a:gd name="connsiteY5" fmla="*/ 260398 h 768340"/>
              <a:gd name="connsiteX6" fmla="*/ 2335540 w 6174761"/>
              <a:gd name="connsiteY6" fmla="*/ 273403 h 768340"/>
              <a:gd name="connsiteX7" fmla="*/ 2430784 w 6174761"/>
              <a:gd name="connsiteY7" fmla="*/ 390448 h 768340"/>
              <a:gd name="connsiteX8" fmla="*/ 2689677 w 6174761"/>
              <a:gd name="connsiteY8" fmla="*/ 422960 h 768340"/>
              <a:gd name="connsiteX9" fmla="*/ 2917239 w 6174761"/>
              <a:gd name="connsiteY9" fmla="*/ 6502 h 768340"/>
              <a:gd name="connsiteX10" fmla="*/ 3065223 w 6174761"/>
              <a:gd name="connsiteY10" fmla="*/ 13005 h 768340"/>
              <a:gd name="connsiteX11" fmla="*/ 3091750 w 6174761"/>
              <a:gd name="connsiteY11" fmla="*/ 266826 h 768340"/>
              <a:gd name="connsiteX12" fmla="*/ 3134998 w 6174761"/>
              <a:gd name="connsiteY12" fmla="*/ 372924 h 768340"/>
              <a:gd name="connsiteX13" fmla="*/ 3266260 w 6174761"/>
              <a:gd name="connsiteY13" fmla="*/ 585971 h 768340"/>
              <a:gd name="connsiteX14" fmla="*/ 3525153 w 6174761"/>
              <a:gd name="connsiteY14" fmla="*/ 579468 h 768340"/>
              <a:gd name="connsiteX15" fmla="*/ 3685319 w 6174761"/>
              <a:gd name="connsiteY15" fmla="*/ 415848 h 768340"/>
              <a:gd name="connsiteX16" fmla="*/ 3736737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081764 w 6174761"/>
              <a:gd name="connsiteY5" fmla="*/ 260398 h 768340"/>
              <a:gd name="connsiteX6" fmla="*/ 2335540 w 6174761"/>
              <a:gd name="connsiteY6" fmla="*/ 273403 h 768340"/>
              <a:gd name="connsiteX7" fmla="*/ 2430784 w 6174761"/>
              <a:gd name="connsiteY7" fmla="*/ 390448 h 768340"/>
              <a:gd name="connsiteX8" fmla="*/ 2689677 w 6174761"/>
              <a:gd name="connsiteY8" fmla="*/ 422960 h 768340"/>
              <a:gd name="connsiteX9" fmla="*/ 2917239 w 6174761"/>
              <a:gd name="connsiteY9" fmla="*/ 6502 h 768340"/>
              <a:gd name="connsiteX10" fmla="*/ 3065223 w 6174761"/>
              <a:gd name="connsiteY10" fmla="*/ 13005 h 768340"/>
              <a:gd name="connsiteX11" fmla="*/ 3091750 w 6174761"/>
              <a:gd name="connsiteY11" fmla="*/ 266826 h 768340"/>
              <a:gd name="connsiteX12" fmla="*/ 3134998 w 6174761"/>
              <a:gd name="connsiteY12" fmla="*/ 372924 h 768340"/>
              <a:gd name="connsiteX13" fmla="*/ 3266260 w 6174761"/>
              <a:gd name="connsiteY13" fmla="*/ 585971 h 768340"/>
              <a:gd name="connsiteX14" fmla="*/ 3556796 w 6174761"/>
              <a:gd name="connsiteY14" fmla="*/ 572966 h 768340"/>
              <a:gd name="connsiteX15" fmla="*/ 3685319 w 6174761"/>
              <a:gd name="connsiteY15" fmla="*/ 415848 h 768340"/>
              <a:gd name="connsiteX16" fmla="*/ 3736737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081764 w 6174761"/>
              <a:gd name="connsiteY5" fmla="*/ 260398 h 768340"/>
              <a:gd name="connsiteX6" fmla="*/ 2335540 w 6174761"/>
              <a:gd name="connsiteY6" fmla="*/ 273403 h 768340"/>
              <a:gd name="connsiteX7" fmla="*/ 2430784 w 6174761"/>
              <a:gd name="connsiteY7" fmla="*/ 390448 h 768340"/>
              <a:gd name="connsiteX8" fmla="*/ 2689677 w 6174761"/>
              <a:gd name="connsiteY8" fmla="*/ 422960 h 768340"/>
              <a:gd name="connsiteX9" fmla="*/ 2917239 w 6174761"/>
              <a:gd name="connsiteY9" fmla="*/ 6502 h 768340"/>
              <a:gd name="connsiteX10" fmla="*/ 3065223 w 6174761"/>
              <a:gd name="connsiteY10" fmla="*/ 13005 h 768340"/>
              <a:gd name="connsiteX11" fmla="*/ 3091750 w 6174761"/>
              <a:gd name="connsiteY11" fmla="*/ 266826 h 768340"/>
              <a:gd name="connsiteX12" fmla="*/ 3134998 w 6174761"/>
              <a:gd name="connsiteY12" fmla="*/ 372924 h 768340"/>
              <a:gd name="connsiteX13" fmla="*/ 3318999 w 6174761"/>
              <a:gd name="connsiteY13" fmla="*/ 585971 h 768340"/>
              <a:gd name="connsiteX14" fmla="*/ 3556796 w 6174761"/>
              <a:gd name="connsiteY14" fmla="*/ 572966 h 768340"/>
              <a:gd name="connsiteX15" fmla="*/ 3685319 w 6174761"/>
              <a:gd name="connsiteY15" fmla="*/ 415848 h 768340"/>
              <a:gd name="connsiteX16" fmla="*/ 3736737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081764 w 6174761"/>
              <a:gd name="connsiteY5" fmla="*/ 260398 h 768340"/>
              <a:gd name="connsiteX6" fmla="*/ 2335540 w 6174761"/>
              <a:gd name="connsiteY6" fmla="*/ 273403 h 768340"/>
              <a:gd name="connsiteX7" fmla="*/ 2430784 w 6174761"/>
              <a:gd name="connsiteY7" fmla="*/ 390448 h 768340"/>
              <a:gd name="connsiteX8" fmla="*/ 2689677 w 6174761"/>
              <a:gd name="connsiteY8" fmla="*/ 422960 h 768340"/>
              <a:gd name="connsiteX9" fmla="*/ 2917239 w 6174761"/>
              <a:gd name="connsiteY9" fmla="*/ 6502 h 768340"/>
              <a:gd name="connsiteX10" fmla="*/ 3065223 w 6174761"/>
              <a:gd name="connsiteY10" fmla="*/ 13005 h 768340"/>
              <a:gd name="connsiteX11" fmla="*/ 3091750 w 6174761"/>
              <a:gd name="connsiteY11" fmla="*/ 266826 h 768340"/>
              <a:gd name="connsiteX12" fmla="*/ 3134998 w 6174761"/>
              <a:gd name="connsiteY12" fmla="*/ 372924 h 768340"/>
              <a:gd name="connsiteX13" fmla="*/ 3318999 w 6174761"/>
              <a:gd name="connsiteY13" fmla="*/ 585971 h 768340"/>
              <a:gd name="connsiteX14" fmla="*/ 3556796 w 6174761"/>
              <a:gd name="connsiteY14" fmla="*/ 572966 h 768340"/>
              <a:gd name="connsiteX15" fmla="*/ 3685319 w 6174761"/>
              <a:gd name="connsiteY15" fmla="*/ 415848 h 768340"/>
              <a:gd name="connsiteX16" fmla="*/ 3736737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081764 w 6174761"/>
              <a:gd name="connsiteY5" fmla="*/ 260398 h 768340"/>
              <a:gd name="connsiteX6" fmla="*/ 2335540 w 6174761"/>
              <a:gd name="connsiteY6" fmla="*/ 273403 h 768340"/>
              <a:gd name="connsiteX7" fmla="*/ 2430784 w 6174761"/>
              <a:gd name="connsiteY7" fmla="*/ 390448 h 768340"/>
              <a:gd name="connsiteX8" fmla="*/ 2689677 w 6174761"/>
              <a:gd name="connsiteY8" fmla="*/ 422960 h 768340"/>
              <a:gd name="connsiteX9" fmla="*/ 2917239 w 6174761"/>
              <a:gd name="connsiteY9" fmla="*/ 6502 h 768340"/>
              <a:gd name="connsiteX10" fmla="*/ 3065223 w 6174761"/>
              <a:gd name="connsiteY10" fmla="*/ 6502 h 768340"/>
              <a:gd name="connsiteX11" fmla="*/ 3091750 w 6174761"/>
              <a:gd name="connsiteY11" fmla="*/ 266826 h 768340"/>
              <a:gd name="connsiteX12" fmla="*/ 3134998 w 6174761"/>
              <a:gd name="connsiteY12" fmla="*/ 372924 h 768340"/>
              <a:gd name="connsiteX13" fmla="*/ 3318999 w 6174761"/>
              <a:gd name="connsiteY13" fmla="*/ 585971 h 768340"/>
              <a:gd name="connsiteX14" fmla="*/ 3556796 w 6174761"/>
              <a:gd name="connsiteY14" fmla="*/ 572966 h 768340"/>
              <a:gd name="connsiteX15" fmla="*/ 3685319 w 6174761"/>
              <a:gd name="connsiteY15" fmla="*/ 415848 h 768340"/>
              <a:gd name="connsiteX16" fmla="*/ 3736737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081764 w 6174761"/>
              <a:gd name="connsiteY5" fmla="*/ 279906 h 768340"/>
              <a:gd name="connsiteX6" fmla="*/ 2335540 w 6174761"/>
              <a:gd name="connsiteY6" fmla="*/ 273403 h 768340"/>
              <a:gd name="connsiteX7" fmla="*/ 2430784 w 6174761"/>
              <a:gd name="connsiteY7" fmla="*/ 390448 h 768340"/>
              <a:gd name="connsiteX8" fmla="*/ 2689677 w 6174761"/>
              <a:gd name="connsiteY8" fmla="*/ 422960 h 768340"/>
              <a:gd name="connsiteX9" fmla="*/ 2917239 w 6174761"/>
              <a:gd name="connsiteY9" fmla="*/ 6502 h 768340"/>
              <a:gd name="connsiteX10" fmla="*/ 3065223 w 6174761"/>
              <a:gd name="connsiteY10" fmla="*/ 6502 h 768340"/>
              <a:gd name="connsiteX11" fmla="*/ 3091750 w 6174761"/>
              <a:gd name="connsiteY11" fmla="*/ 266826 h 768340"/>
              <a:gd name="connsiteX12" fmla="*/ 3134998 w 6174761"/>
              <a:gd name="connsiteY12" fmla="*/ 372924 h 768340"/>
              <a:gd name="connsiteX13" fmla="*/ 3318999 w 6174761"/>
              <a:gd name="connsiteY13" fmla="*/ 585971 h 768340"/>
              <a:gd name="connsiteX14" fmla="*/ 3556796 w 6174761"/>
              <a:gd name="connsiteY14" fmla="*/ 572966 h 768340"/>
              <a:gd name="connsiteX15" fmla="*/ 3685319 w 6174761"/>
              <a:gd name="connsiteY15" fmla="*/ 415848 h 768340"/>
              <a:gd name="connsiteX16" fmla="*/ 3736737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081764 w 6174761"/>
              <a:gd name="connsiteY5" fmla="*/ 279906 h 768340"/>
              <a:gd name="connsiteX6" fmla="*/ 2335540 w 6174761"/>
              <a:gd name="connsiteY6" fmla="*/ 273403 h 768340"/>
              <a:gd name="connsiteX7" fmla="*/ 2430784 w 6174761"/>
              <a:gd name="connsiteY7" fmla="*/ 390448 h 768340"/>
              <a:gd name="connsiteX8" fmla="*/ 2689677 w 6174761"/>
              <a:gd name="connsiteY8" fmla="*/ 422960 h 768340"/>
              <a:gd name="connsiteX9" fmla="*/ 2917239 w 6174761"/>
              <a:gd name="connsiteY9" fmla="*/ 6502 h 768340"/>
              <a:gd name="connsiteX10" fmla="*/ 3065223 w 6174761"/>
              <a:gd name="connsiteY10" fmla="*/ 6502 h 768340"/>
              <a:gd name="connsiteX11" fmla="*/ 3091750 w 6174761"/>
              <a:gd name="connsiteY11" fmla="*/ 266826 h 768340"/>
              <a:gd name="connsiteX12" fmla="*/ 3134998 w 6174761"/>
              <a:gd name="connsiteY12" fmla="*/ 372924 h 768340"/>
              <a:gd name="connsiteX13" fmla="*/ 3318999 w 6174761"/>
              <a:gd name="connsiteY13" fmla="*/ 585971 h 768340"/>
              <a:gd name="connsiteX14" fmla="*/ 3556796 w 6174761"/>
              <a:gd name="connsiteY14" fmla="*/ 572966 h 768340"/>
              <a:gd name="connsiteX15" fmla="*/ 3685319 w 6174761"/>
              <a:gd name="connsiteY15" fmla="*/ 415848 h 768340"/>
              <a:gd name="connsiteX16" fmla="*/ 3736737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32968 h 768340"/>
              <a:gd name="connsiteX1" fmla="*/ 1182631 w 6174761"/>
              <a:gd name="connsiteY1" fmla="*/ 261713 h 768340"/>
              <a:gd name="connsiteX2" fmla="*/ 1521159 w 6174761"/>
              <a:gd name="connsiteY2" fmla="*/ 312418 h 768340"/>
              <a:gd name="connsiteX3" fmla="*/ 1637500 w 6174761"/>
              <a:gd name="connsiteY3" fmla="*/ 312418 h 768340"/>
              <a:gd name="connsiteX4" fmla="*/ 1928350 w 6174761"/>
              <a:gd name="connsiteY4" fmla="*/ 312418 h 768340"/>
              <a:gd name="connsiteX5" fmla="*/ 2081764 w 6174761"/>
              <a:gd name="connsiteY5" fmla="*/ 279906 h 768340"/>
              <a:gd name="connsiteX6" fmla="*/ 2335540 w 6174761"/>
              <a:gd name="connsiteY6" fmla="*/ 273403 h 768340"/>
              <a:gd name="connsiteX7" fmla="*/ 2430784 w 6174761"/>
              <a:gd name="connsiteY7" fmla="*/ 390448 h 768340"/>
              <a:gd name="connsiteX8" fmla="*/ 2689677 w 6174761"/>
              <a:gd name="connsiteY8" fmla="*/ 422960 h 768340"/>
              <a:gd name="connsiteX9" fmla="*/ 2917239 w 6174761"/>
              <a:gd name="connsiteY9" fmla="*/ 6502 h 768340"/>
              <a:gd name="connsiteX10" fmla="*/ 3065223 w 6174761"/>
              <a:gd name="connsiteY10" fmla="*/ 6502 h 768340"/>
              <a:gd name="connsiteX11" fmla="*/ 3091750 w 6174761"/>
              <a:gd name="connsiteY11" fmla="*/ 266826 h 768340"/>
              <a:gd name="connsiteX12" fmla="*/ 3134998 w 6174761"/>
              <a:gd name="connsiteY12" fmla="*/ 372924 h 768340"/>
              <a:gd name="connsiteX13" fmla="*/ 3318999 w 6174761"/>
              <a:gd name="connsiteY13" fmla="*/ 585971 h 768340"/>
              <a:gd name="connsiteX14" fmla="*/ 3556796 w 6174761"/>
              <a:gd name="connsiteY14" fmla="*/ 572966 h 768340"/>
              <a:gd name="connsiteX15" fmla="*/ 3685319 w 6174761"/>
              <a:gd name="connsiteY15" fmla="*/ 415848 h 768340"/>
              <a:gd name="connsiteX16" fmla="*/ 3736737 w 6174761"/>
              <a:gd name="connsiteY16" fmla="*/ 312418 h 768340"/>
              <a:gd name="connsiteX17" fmla="*/ 3805769 w 6174761"/>
              <a:gd name="connsiteY17" fmla="*/ 6502 h 768340"/>
              <a:gd name="connsiteX18" fmla="*/ 4017039 w 6174761"/>
              <a:gd name="connsiteY18" fmla="*/ 0 h 768340"/>
              <a:gd name="connsiteX19" fmla="*/ 4212644 w 6174761"/>
              <a:gd name="connsiteY19" fmla="*/ 481557 h 768340"/>
              <a:gd name="connsiteX20" fmla="*/ 4376921 w 6174761"/>
              <a:gd name="connsiteY20" fmla="*/ 481557 h 768340"/>
              <a:gd name="connsiteX21" fmla="*/ 4487830 w 6174761"/>
              <a:gd name="connsiteY21" fmla="*/ 332075 h 768340"/>
              <a:gd name="connsiteX22" fmla="*/ 4662025 w 6174761"/>
              <a:gd name="connsiteY22" fmla="*/ 318996 h 768340"/>
              <a:gd name="connsiteX23" fmla="*/ 4871873 w 6174761"/>
              <a:gd name="connsiteY23" fmla="*/ 340412 h 768340"/>
              <a:gd name="connsiteX24" fmla="*/ 5011361 w 6174761"/>
              <a:gd name="connsiteY24" fmla="*/ 312418 h 768340"/>
              <a:gd name="connsiteX25" fmla="*/ 5302211 w 6174761"/>
              <a:gd name="connsiteY25" fmla="*/ 266826 h 768340"/>
              <a:gd name="connsiteX26" fmla="*/ 5582198 w 6174761"/>
              <a:gd name="connsiteY26" fmla="*/ 279906 h 768340"/>
              <a:gd name="connsiteX27" fmla="*/ 5962423 w 6174761"/>
              <a:gd name="connsiteY27" fmla="*/ 256948 h 768340"/>
              <a:gd name="connsiteX28" fmla="*/ 6171142 w 6174761"/>
              <a:gd name="connsiteY28" fmla="*/ 249904 h 768340"/>
              <a:gd name="connsiteX29" fmla="*/ 6174761 w 6174761"/>
              <a:gd name="connsiteY29" fmla="*/ 768340 h 768340"/>
              <a:gd name="connsiteX30" fmla="*/ 8739 w 6174761"/>
              <a:gd name="connsiteY30" fmla="*/ 743626 h 768340"/>
              <a:gd name="connsiteX31" fmla="*/ 0 w 6174761"/>
              <a:gd name="connsiteY31" fmla="*/ 232968 h 768340"/>
              <a:gd name="connsiteX0" fmla="*/ 0 w 6174761"/>
              <a:gd name="connsiteY0" fmla="*/ 226474 h 761846"/>
              <a:gd name="connsiteX1" fmla="*/ 1182631 w 6174761"/>
              <a:gd name="connsiteY1" fmla="*/ 255219 h 761846"/>
              <a:gd name="connsiteX2" fmla="*/ 1521159 w 6174761"/>
              <a:gd name="connsiteY2" fmla="*/ 305924 h 761846"/>
              <a:gd name="connsiteX3" fmla="*/ 1637500 w 6174761"/>
              <a:gd name="connsiteY3" fmla="*/ 305924 h 761846"/>
              <a:gd name="connsiteX4" fmla="*/ 1928350 w 6174761"/>
              <a:gd name="connsiteY4" fmla="*/ 305924 h 761846"/>
              <a:gd name="connsiteX5" fmla="*/ 2081764 w 6174761"/>
              <a:gd name="connsiteY5" fmla="*/ 273412 h 761846"/>
              <a:gd name="connsiteX6" fmla="*/ 2335540 w 6174761"/>
              <a:gd name="connsiteY6" fmla="*/ 266909 h 761846"/>
              <a:gd name="connsiteX7" fmla="*/ 2430784 w 6174761"/>
              <a:gd name="connsiteY7" fmla="*/ 383954 h 761846"/>
              <a:gd name="connsiteX8" fmla="*/ 2689677 w 6174761"/>
              <a:gd name="connsiteY8" fmla="*/ 416466 h 761846"/>
              <a:gd name="connsiteX9" fmla="*/ 2917239 w 6174761"/>
              <a:gd name="connsiteY9" fmla="*/ 8 h 761846"/>
              <a:gd name="connsiteX10" fmla="*/ 3065223 w 6174761"/>
              <a:gd name="connsiteY10" fmla="*/ 8 h 761846"/>
              <a:gd name="connsiteX11" fmla="*/ 3091750 w 6174761"/>
              <a:gd name="connsiteY11" fmla="*/ 260332 h 761846"/>
              <a:gd name="connsiteX12" fmla="*/ 3134998 w 6174761"/>
              <a:gd name="connsiteY12" fmla="*/ 366430 h 761846"/>
              <a:gd name="connsiteX13" fmla="*/ 3318999 w 6174761"/>
              <a:gd name="connsiteY13" fmla="*/ 579477 h 761846"/>
              <a:gd name="connsiteX14" fmla="*/ 3556796 w 6174761"/>
              <a:gd name="connsiteY14" fmla="*/ 566472 h 761846"/>
              <a:gd name="connsiteX15" fmla="*/ 3685319 w 6174761"/>
              <a:gd name="connsiteY15" fmla="*/ 409354 h 761846"/>
              <a:gd name="connsiteX16" fmla="*/ 3736737 w 6174761"/>
              <a:gd name="connsiteY16" fmla="*/ 305924 h 761846"/>
              <a:gd name="connsiteX17" fmla="*/ 3805769 w 6174761"/>
              <a:gd name="connsiteY17" fmla="*/ 8 h 761846"/>
              <a:gd name="connsiteX18" fmla="*/ 4026965 w 6174761"/>
              <a:gd name="connsiteY18" fmla="*/ 6800 h 761846"/>
              <a:gd name="connsiteX19" fmla="*/ 4212644 w 6174761"/>
              <a:gd name="connsiteY19" fmla="*/ 475063 h 761846"/>
              <a:gd name="connsiteX20" fmla="*/ 4376921 w 6174761"/>
              <a:gd name="connsiteY20" fmla="*/ 475063 h 761846"/>
              <a:gd name="connsiteX21" fmla="*/ 4487830 w 6174761"/>
              <a:gd name="connsiteY21" fmla="*/ 325581 h 761846"/>
              <a:gd name="connsiteX22" fmla="*/ 4662025 w 6174761"/>
              <a:gd name="connsiteY22" fmla="*/ 312502 h 761846"/>
              <a:gd name="connsiteX23" fmla="*/ 4871873 w 6174761"/>
              <a:gd name="connsiteY23" fmla="*/ 333918 h 761846"/>
              <a:gd name="connsiteX24" fmla="*/ 5011361 w 6174761"/>
              <a:gd name="connsiteY24" fmla="*/ 305924 h 761846"/>
              <a:gd name="connsiteX25" fmla="*/ 5302211 w 6174761"/>
              <a:gd name="connsiteY25" fmla="*/ 260332 h 761846"/>
              <a:gd name="connsiteX26" fmla="*/ 5582198 w 6174761"/>
              <a:gd name="connsiteY26" fmla="*/ 273412 h 761846"/>
              <a:gd name="connsiteX27" fmla="*/ 5962423 w 6174761"/>
              <a:gd name="connsiteY27" fmla="*/ 250454 h 761846"/>
              <a:gd name="connsiteX28" fmla="*/ 6171142 w 6174761"/>
              <a:gd name="connsiteY28" fmla="*/ 243410 h 761846"/>
              <a:gd name="connsiteX29" fmla="*/ 6174761 w 6174761"/>
              <a:gd name="connsiteY29" fmla="*/ 761846 h 761846"/>
              <a:gd name="connsiteX30" fmla="*/ 8739 w 6174761"/>
              <a:gd name="connsiteY30" fmla="*/ 737132 h 761846"/>
              <a:gd name="connsiteX31" fmla="*/ 0 w 6174761"/>
              <a:gd name="connsiteY31" fmla="*/ 226474 h 761846"/>
              <a:gd name="connsiteX0" fmla="*/ 0 w 6174761"/>
              <a:gd name="connsiteY0" fmla="*/ 226474 h 761846"/>
              <a:gd name="connsiteX1" fmla="*/ 1182631 w 6174761"/>
              <a:gd name="connsiteY1" fmla="*/ 255219 h 761846"/>
              <a:gd name="connsiteX2" fmla="*/ 1521159 w 6174761"/>
              <a:gd name="connsiteY2" fmla="*/ 305924 h 761846"/>
              <a:gd name="connsiteX3" fmla="*/ 1637500 w 6174761"/>
              <a:gd name="connsiteY3" fmla="*/ 305924 h 761846"/>
              <a:gd name="connsiteX4" fmla="*/ 1928350 w 6174761"/>
              <a:gd name="connsiteY4" fmla="*/ 305924 h 761846"/>
              <a:gd name="connsiteX5" fmla="*/ 2081764 w 6174761"/>
              <a:gd name="connsiteY5" fmla="*/ 273412 h 761846"/>
              <a:gd name="connsiteX6" fmla="*/ 2335540 w 6174761"/>
              <a:gd name="connsiteY6" fmla="*/ 266909 h 761846"/>
              <a:gd name="connsiteX7" fmla="*/ 2430784 w 6174761"/>
              <a:gd name="connsiteY7" fmla="*/ 383954 h 761846"/>
              <a:gd name="connsiteX8" fmla="*/ 2689677 w 6174761"/>
              <a:gd name="connsiteY8" fmla="*/ 416466 h 761846"/>
              <a:gd name="connsiteX9" fmla="*/ 2917239 w 6174761"/>
              <a:gd name="connsiteY9" fmla="*/ 8 h 761846"/>
              <a:gd name="connsiteX10" fmla="*/ 3065223 w 6174761"/>
              <a:gd name="connsiteY10" fmla="*/ 8 h 761846"/>
              <a:gd name="connsiteX11" fmla="*/ 3091750 w 6174761"/>
              <a:gd name="connsiteY11" fmla="*/ 260332 h 761846"/>
              <a:gd name="connsiteX12" fmla="*/ 3134998 w 6174761"/>
              <a:gd name="connsiteY12" fmla="*/ 366430 h 761846"/>
              <a:gd name="connsiteX13" fmla="*/ 3318999 w 6174761"/>
              <a:gd name="connsiteY13" fmla="*/ 579477 h 761846"/>
              <a:gd name="connsiteX14" fmla="*/ 3556796 w 6174761"/>
              <a:gd name="connsiteY14" fmla="*/ 566472 h 761846"/>
              <a:gd name="connsiteX15" fmla="*/ 3685319 w 6174761"/>
              <a:gd name="connsiteY15" fmla="*/ 409354 h 761846"/>
              <a:gd name="connsiteX16" fmla="*/ 3736737 w 6174761"/>
              <a:gd name="connsiteY16" fmla="*/ 305924 h 761846"/>
              <a:gd name="connsiteX17" fmla="*/ 3805769 w 6174761"/>
              <a:gd name="connsiteY17" fmla="*/ 13302 h 761846"/>
              <a:gd name="connsiteX18" fmla="*/ 4026965 w 6174761"/>
              <a:gd name="connsiteY18" fmla="*/ 6800 h 761846"/>
              <a:gd name="connsiteX19" fmla="*/ 4212644 w 6174761"/>
              <a:gd name="connsiteY19" fmla="*/ 475063 h 761846"/>
              <a:gd name="connsiteX20" fmla="*/ 4376921 w 6174761"/>
              <a:gd name="connsiteY20" fmla="*/ 475063 h 761846"/>
              <a:gd name="connsiteX21" fmla="*/ 4487830 w 6174761"/>
              <a:gd name="connsiteY21" fmla="*/ 325581 h 761846"/>
              <a:gd name="connsiteX22" fmla="*/ 4662025 w 6174761"/>
              <a:gd name="connsiteY22" fmla="*/ 312502 h 761846"/>
              <a:gd name="connsiteX23" fmla="*/ 4871873 w 6174761"/>
              <a:gd name="connsiteY23" fmla="*/ 333918 h 761846"/>
              <a:gd name="connsiteX24" fmla="*/ 5011361 w 6174761"/>
              <a:gd name="connsiteY24" fmla="*/ 305924 h 761846"/>
              <a:gd name="connsiteX25" fmla="*/ 5302211 w 6174761"/>
              <a:gd name="connsiteY25" fmla="*/ 260332 h 761846"/>
              <a:gd name="connsiteX26" fmla="*/ 5582198 w 6174761"/>
              <a:gd name="connsiteY26" fmla="*/ 273412 h 761846"/>
              <a:gd name="connsiteX27" fmla="*/ 5962423 w 6174761"/>
              <a:gd name="connsiteY27" fmla="*/ 250454 h 761846"/>
              <a:gd name="connsiteX28" fmla="*/ 6171142 w 6174761"/>
              <a:gd name="connsiteY28" fmla="*/ 243410 h 761846"/>
              <a:gd name="connsiteX29" fmla="*/ 6174761 w 6174761"/>
              <a:gd name="connsiteY29" fmla="*/ 761846 h 761846"/>
              <a:gd name="connsiteX30" fmla="*/ 8739 w 6174761"/>
              <a:gd name="connsiteY30" fmla="*/ 737132 h 761846"/>
              <a:gd name="connsiteX31" fmla="*/ 0 w 6174761"/>
              <a:gd name="connsiteY31" fmla="*/ 226474 h 761846"/>
              <a:gd name="connsiteX0" fmla="*/ 0 w 6174761"/>
              <a:gd name="connsiteY0" fmla="*/ 226474 h 761846"/>
              <a:gd name="connsiteX1" fmla="*/ 1182631 w 6174761"/>
              <a:gd name="connsiteY1" fmla="*/ 255219 h 761846"/>
              <a:gd name="connsiteX2" fmla="*/ 1521159 w 6174761"/>
              <a:gd name="connsiteY2" fmla="*/ 305924 h 761846"/>
              <a:gd name="connsiteX3" fmla="*/ 1637500 w 6174761"/>
              <a:gd name="connsiteY3" fmla="*/ 305924 h 761846"/>
              <a:gd name="connsiteX4" fmla="*/ 1928350 w 6174761"/>
              <a:gd name="connsiteY4" fmla="*/ 305924 h 761846"/>
              <a:gd name="connsiteX5" fmla="*/ 2081764 w 6174761"/>
              <a:gd name="connsiteY5" fmla="*/ 273412 h 761846"/>
              <a:gd name="connsiteX6" fmla="*/ 2335540 w 6174761"/>
              <a:gd name="connsiteY6" fmla="*/ 266909 h 761846"/>
              <a:gd name="connsiteX7" fmla="*/ 2430784 w 6174761"/>
              <a:gd name="connsiteY7" fmla="*/ 383954 h 761846"/>
              <a:gd name="connsiteX8" fmla="*/ 2689677 w 6174761"/>
              <a:gd name="connsiteY8" fmla="*/ 416466 h 761846"/>
              <a:gd name="connsiteX9" fmla="*/ 2917239 w 6174761"/>
              <a:gd name="connsiteY9" fmla="*/ 8 h 761846"/>
              <a:gd name="connsiteX10" fmla="*/ 3065223 w 6174761"/>
              <a:gd name="connsiteY10" fmla="*/ 8 h 761846"/>
              <a:gd name="connsiteX11" fmla="*/ 3091750 w 6174761"/>
              <a:gd name="connsiteY11" fmla="*/ 260332 h 761846"/>
              <a:gd name="connsiteX12" fmla="*/ 3134998 w 6174761"/>
              <a:gd name="connsiteY12" fmla="*/ 366430 h 761846"/>
              <a:gd name="connsiteX13" fmla="*/ 3318999 w 6174761"/>
              <a:gd name="connsiteY13" fmla="*/ 579477 h 761846"/>
              <a:gd name="connsiteX14" fmla="*/ 3556796 w 6174761"/>
              <a:gd name="connsiteY14" fmla="*/ 566472 h 761846"/>
              <a:gd name="connsiteX15" fmla="*/ 3685319 w 6174761"/>
              <a:gd name="connsiteY15" fmla="*/ 409354 h 761846"/>
              <a:gd name="connsiteX16" fmla="*/ 3736737 w 6174761"/>
              <a:gd name="connsiteY16" fmla="*/ 305924 h 761846"/>
              <a:gd name="connsiteX17" fmla="*/ 3829987 w 6174761"/>
              <a:gd name="connsiteY17" fmla="*/ 5193 h 761846"/>
              <a:gd name="connsiteX18" fmla="*/ 4026965 w 6174761"/>
              <a:gd name="connsiteY18" fmla="*/ 6800 h 761846"/>
              <a:gd name="connsiteX19" fmla="*/ 4212644 w 6174761"/>
              <a:gd name="connsiteY19" fmla="*/ 475063 h 761846"/>
              <a:gd name="connsiteX20" fmla="*/ 4376921 w 6174761"/>
              <a:gd name="connsiteY20" fmla="*/ 475063 h 761846"/>
              <a:gd name="connsiteX21" fmla="*/ 4487830 w 6174761"/>
              <a:gd name="connsiteY21" fmla="*/ 325581 h 761846"/>
              <a:gd name="connsiteX22" fmla="*/ 4662025 w 6174761"/>
              <a:gd name="connsiteY22" fmla="*/ 312502 h 761846"/>
              <a:gd name="connsiteX23" fmla="*/ 4871873 w 6174761"/>
              <a:gd name="connsiteY23" fmla="*/ 333918 h 761846"/>
              <a:gd name="connsiteX24" fmla="*/ 5011361 w 6174761"/>
              <a:gd name="connsiteY24" fmla="*/ 305924 h 761846"/>
              <a:gd name="connsiteX25" fmla="*/ 5302211 w 6174761"/>
              <a:gd name="connsiteY25" fmla="*/ 260332 h 761846"/>
              <a:gd name="connsiteX26" fmla="*/ 5582198 w 6174761"/>
              <a:gd name="connsiteY26" fmla="*/ 273412 h 761846"/>
              <a:gd name="connsiteX27" fmla="*/ 5962423 w 6174761"/>
              <a:gd name="connsiteY27" fmla="*/ 250454 h 761846"/>
              <a:gd name="connsiteX28" fmla="*/ 6171142 w 6174761"/>
              <a:gd name="connsiteY28" fmla="*/ 243410 h 761846"/>
              <a:gd name="connsiteX29" fmla="*/ 6174761 w 6174761"/>
              <a:gd name="connsiteY29" fmla="*/ 761846 h 761846"/>
              <a:gd name="connsiteX30" fmla="*/ 8739 w 6174761"/>
              <a:gd name="connsiteY30" fmla="*/ 737132 h 761846"/>
              <a:gd name="connsiteX31" fmla="*/ 0 w 6174761"/>
              <a:gd name="connsiteY31" fmla="*/ 226474 h 761846"/>
              <a:gd name="connsiteX0" fmla="*/ 0 w 6174761"/>
              <a:gd name="connsiteY0" fmla="*/ 226474 h 761846"/>
              <a:gd name="connsiteX1" fmla="*/ 1182631 w 6174761"/>
              <a:gd name="connsiteY1" fmla="*/ 255219 h 761846"/>
              <a:gd name="connsiteX2" fmla="*/ 1521159 w 6174761"/>
              <a:gd name="connsiteY2" fmla="*/ 305924 h 761846"/>
              <a:gd name="connsiteX3" fmla="*/ 1637500 w 6174761"/>
              <a:gd name="connsiteY3" fmla="*/ 305924 h 761846"/>
              <a:gd name="connsiteX4" fmla="*/ 1928350 w 6174761"/>
              <a:gd name="connsiteY4" fmla="*/ 305924 h 761846"/>
              <a:gd name="connsiteX5" fmla="*/ 2081764 w 6174761"/>
              <a:gd name="connsiteY5" fmla="*/ 273412 h 761846"/>
              <a:gd name="connsiteX6" fmla="*/ 2335540 w 6174761"/>
              <a:gd name="connsiteY6" fmla="*/ 266909 h 761846"/>
              <a:gd name="connsiteX7" fmla="*/ 2430784 w 6174761"/>
              <a:gd name="connsiteY7" fmla="*/ 383954 h 761846"/>
              <a:gd name="connsiteX8" fmla="*/ 2689677 w 6174761"/>
              <a:gd name="connsiteY8" fmla="*/ 416466 h 761846"/>
              <a:gd name="connsiteX9" fmla="*/ 2917239 w 6174761"/>
              <a:gd name="connsiteY9" fmla="*/ 8 h 761846"/>
              <a:gd name="connsiteX10" fmla="*/ 3065223 w 6174761"/>
              <a:gd name="connsiteY10" fmla="*/ 8 h 761846"/>
              <a:gd name="connsiteX11" fmla="*/ 3091750 w 6174761"/>
              <a:gd name="connsiteY11" fmla="*/ 260332 h 761846"/>
              <a:gd name="connsiteX12" fmla="*/ 3134998 w 6174761"/>
              <a:gd name="connsiteY12" fmla="*/ 366430 h 761846"/>
              <a:gd name="connsiteX13" fmla="*/ 3318999 w 6174761"/>
              <a:gd name="connsiteY13" fmla="*/ 579477 h 761846"/>
              <a:gd name="connsiteX14" fmla="*/ 3556796 w 6174761"/>
              <a:gd name="connsiteY14" fmla="*/ 566472 h 761846"/>
              <a:gd name="connsiteX15" fmla="*/ 3685319 w 6174761"/>
              <a:gd name="connsiteY15" fmla="*/ 409354 h 761846"/>
              <a:gd name="connsiteX16" fmla="*/ 3736737 w 6174761"/>
              <a:gd name="connsiteY16" fmla="*/ 305924 h 761846"/>
              <a:gd name="connsiteX17" fmla="*/ 3829987 w 6174761"/>
              <a:gd name="connsiteY17" fmla="*/ 5193 h 761846"/>
              <a:gd name="connsiteX18" fmla="*/ 4064805 w 6174761"/>
              <a:gd name="connsiteY18" fmla="*/ 116615 h 761846"/>
              <a:gd name="connsiteX19" fmla="*/ 4212644 w 6174761"/>
              <a:gd name="connsiteY19" fmla="*/ 475063 h 761846"/>
              <a:gd name="connsiteX20" fmla="*/ 4376921 w 6174761"/>
              <a:gd name="connsiteY20" fmla="*/ 475063 h 761846"/>
              <a:gd name="connsiteX21" fmla="*/ 4487830 w 6174761"/>
              <a:gd name="connsiteY21" fmla="*/ 325581 h 761846"/>
              <a:gd name="connsiteX22" fmla="*/ 4662025 w 6174761"/>
              <a:gd name="connsiteY22" fmla="*/ 312502 h 761846"/>
              <a:gd name="connsiteX23" fmla="*/ 4871873 w 6174761"/>
              <a:gd name="connsiteY23" fmla="*/ 333918 h 761846"/>
              <a:gd name="connsiteX24" fmla="*/ 5011361 w 6174761"/>
              <a:gd name="connsiteY24" fmla="*/ 305924 h 761846"/>
              <a:gd name="connsiteX25" fmla="*/ 5302211 w 6174761"/>
              <a:gd name="connsiteY25" fmla="*/ 260332 h 761846"/>
              <a:gd name="connsiteX26" fmla="*/ 5582198 w 6174761"/>
              <a:gd name="connsiteY26" fmla="*/ 273412 h 761846"/>
              <a:gd name="connsiteX27" fmla="*/ 5962423 w 6174761"/>
              <a:gd name="connsiteY27" fmla="*/ 250454 h 761846"/>
              <a:gd name="connsiteX28" fmla="*/ 6171142 w 6174761"/>
              <a:gd name="connsiteY28" fmla="*/ 243410 h 761846"/>
              <a:gd name="connsiteX29" fmla="*/ 6174761 w 6174761"/>
              <a:gd name="connsiteY29" fmla="*/ 761846 h 761846"/>
              <a:gd name="connsiteX30" fmla="*/ 8739 w 6174761"/>
              <a:gd name="connsiteY30" fmla="*/ 737132 h 761846"/>
              <a:gd name="connsiteX31" fmla="*/ 0 w 6174761"/>
              <a:gd name="connsiteY31" fmla="*/ 226474 h 761846"/>
              <a:gd name="connsiteX0" fmla="*/ 0 w 6174761"/>
              <a:gd name="connsiteY0" fmla="*/ 226474 h 761846"/>
              <a:gd name="connsiteX1" fmla="*/ 1182631 w 6174761"/>
              <a:gd name="connsiteY1" fmla="*/ 255219 h 761846"/>
              <a:gd name="connsiteX2" fmla="*/ 1521159 w 6174761"/>
              <a:gd name="connsiteY2" fmla="*/ 305924 h 761846"/>
              <a:gd name="connsiteX3" fmla="*/ 1637500 w 6174761"/>
              <a:gd name="connsiteY3" fmla="*/ 305924 h 761846"/>
              <a:gd name="connsiteX4" fmla="*/ 1928350 w 6174761"/>
              <a:gd name="connsiteY4" fmla="*/ 305924 h 761846"/>
              <a:gd name="connsiteX5" fmla="*/ 2081764 w 6174761"/>
              <a:gd name="connsiteY5" fmla="*/ 273412 h 761846"/>
              <a:gd name="connsiteX6" fmla="*/ 2335540 w 6174761"/>
              <a:gd name="connsiteY6" fmla="*/ 266909 h 761846"/>
              <a:gd name="connsiteX7" fmla="*/ 2430784 w 6174761"/>
              <a:gd name="connsiteY7" fmla="*/ 383954 h 761846"/>
              <a:gd name="connsiteX8" fmla="*/ 2689677 w 6174761"/>
              <a:gd name="connsiteY8" fmla="*/ 416466 h 761846"/>
              <a:gd name="connsiteX9" fmla="*/ 2917239 w 6174761"/>
              <a:gd name="connsiteY9" fmla="*/ 8 h 761846"/>
              <a:gd name="connsiteX10" fmla="*/ 3065223 w 6174761"/>
              <a:gd name="connsiteY10" fmla="*/ 8 h 761846"/>
              <a:gd name="connsiteX11" fmla="*/ 3091750 w 6174761"/>
              <a:gd name="connsiteY11" fmla="*/ 260332 h 761846"/>
              <a:gd name="connsiteX12" fmla="*/ 3134998 w 6174761"/>
              <a:gd name="connsiteY12" fmla="*/ 366430 h 761846"/>
              <a:gd name="connsiteX13" fmla="*/ 3318999 w 6174761"/>
              <a:gd name="connsiteY13" fmla="*/ 579477 h 761846"/>
              <a:gd name="connsiteX14" fmla="*/ 3556796 w 6174761"/>
              <a:gd name="connsiteY14" fmla="*/ 566472 h 761846"/>
              <a:gd name="connsiteX15" fmla="*/ 3685319 w 6174761"/>
              <a:gd name="connsiteY15" fmla="*/ 409354 h 761846"/>
              <a:gd name="connsiteX16" fmla="*/ 3736737 w 6174761"/>
              <a:gd name="connsiteY16" fmla="*/ 305924 h 761846"/>
              <a:gd name="connsiteX17" fmla="*/ 3821813 w 6174761"/>
              <a:gd name="connsiteY17" fmla="*/ 136746 h 761846"/>
              <a:gd name="connsiteX18" fmla="*/ 3829987 w 6174761"/>
              <a:gd name="connsiteY18" fmla="*/ 5193 h 761846"/>
              <a:gd name="connsiteX19" fmla="*/ 4064805 w 6174761"/>
              <a:gd name="connsiteY19" fmla="*/ 116615 h 761846"/>
              <a:gd name="connsiteX20" fmla="*/ 4212644 w 6174761"/>
              <a:gd name="connsiteY20" fmla="*/ 475063 h 761846"/>
              <a:gd name="connsiteX21" fmla="*/ 4376921 w 6174761"/>
              <a:gd name="connsiteY21" fmla="*/ 475063 h 761846"/>
              <a:gd name="connsiteX22" fmla="*/ 4487830 w 6174761"/>
              <a:gd name="connsiteY22" fmla="*/ 325581 h 761846"/>
              <a:gd name="connsiteX23" fmla="*/ 4662025 w 6174761"/>
              <a:gd name="connsiteY23" fmla="*/ 312502 h 761846"/>
              <a:gd name="connsiteX24" fmla="*/ 4871873 w 6174761"/>
              <a:gd name="connsiteY24" fmla="*/ 333918 h 761846"/>
              <a:gd name="connsiteX25" fmla="*/ 5011361 w 6174761"/>
              <a:gd name="connsiteY25" fmla="*/ 305924 h 761846"/>
              <a:gd name="connsiteX26" fmla="*/ 5302211 w 6174761"/>
              <a:gd name="connsiteY26" fmla="*/ 260332 h 761846"/>
              <a:gd name="connsiteX27" fmla="*/ 5582198 w 6174761"/>
              <a:gd name="connsiteY27" fmla="*/ 273412 h 761846"/>
              <a:gd name="connsiteX28" fmla="*/ 5962423 w 6174761"/>
              <a:gd name="connsiteY28" fmla="*/ 250454 h 761846"/>
              <a:gd name="connsiteX29" fmla="*/ 6171142 w 6174761"/>
              <a:gd name="connsiteY29" fmla="*/ 243410 h 761846"/>
              <a:gd name="connsiteX30" fmla="*/ 6174761 w 6174761"/>
              <a:gd name="connsiteY30" fmla="*/ 761846 h 761846"/>
              <a:gd name="connsiteX31" fmla="*/ 8739 w 6174761"/>
              <a:gd name="connsiteY31" fmla="*/ 737132 h 761846"/>
              <a:gd name="connsiteX32" fmla="*/ 0 w 6174761"/>
              <a:gd name="connsiteY32" fmla="*/ 226474 h 761846"/>
              <a:gd name="connsiteX0" fmla="*/ 0 w 6174761"/>
              <a:gd name="connsiteY0" fmla="*/ 226474 h 761846"/>
              <a:gd name="connsiteX1" fmla="*/ 1182631 w 6174761"/>
              <a:gd name="connsiteY1" fmla="*/ 255219 h 761846"/>
              <a:gd name="connsiteX2" fmla="*/ 1521159 w 6174761"/>
              <a:gd name="connsiteY2" fmla="*/ 305924 h 761846"/>
              <a:gd name="connsiteX3" fmla="*/ 1637500 w 6174761"/>
              <a:gd name="connsiteY3" fmla="*/ 305924 h 761846"/>
              <a:gd name="connsiteX4" fmla="*/ 1928350 w 6174761"/>
              <a:gd name="connsiteY4" fmla="*/ 305924 h 761846"/>
              <a:gd name="connsiteX5" fmla="*/ 2081764 w 6174761"/>
              <a:gd name="connsiteY5" fmla="*/ 273412 h 761846"/>
              <a:gd name="connsiteX6" fmla="*/ 2335540 w 6174761"/>
              <a:gd name="connsiteY6" fmla="*/ 266909 h 761846"/>
              <a:gd name="connsiteX7" fmla="*/ 2430784 w 6174761"/>
              <a:gd name="connsiteY7" fmla="*/ 383954 h 761846"/>
              <a:gd name="connsiteX8" fmla="*/ 2689677 w 6174761"/>
              <a:gd name="connsiteY8" fmla="*/ 416466 h 761846"/>
              <a:gd name="connsiteX9" fmla="*/ 2917239 w 6174761"/>
              <a:gd name="connsiteY9" fmla="*/ 8 h 761846"/>
              <a:gd name="connsiteX10" fmla="*/ 3065223 w 6174761"/>
              <a:gd name="connsiteY10" fmla="*/ 8 h 761846"/>
              <a:gd name="connsiteX11" fmla="*/ 3091750 w 6174761"/>
              <a:gd name="connsiteY11" fmla="*/ 260332 h 761846"/>
              <a:gd name="connsiteX12" fmla="*/ 3134998 w 6174761"/>
              <a:gd name="connsiteY12" fmla="*/ 366430 h 761846"/>
              <a:gd name="connsiteX13" fmla="*/ 3318999 w 6174761"/>
              <a:gd name="connsiteY13" fmla="*/ 579477 h 761846"/>
              <a:gd name="connsiteX14" fmla="*/ 3556796 w 6174761"/>
              <a:gd name="connsiteY14" fmla="*/ 566472 h 761846"/>
              <a:gd name="connsiteX15" fmla="*/ 3685319 w 6174761"/>
              <a:gd name="connsiteY15" fmla="*/ 409354 h 761846"/>
              <a:gd name="connsiteX16" fmla="*/ 3736737 w 6174761"/>
              <a:gd name="connsiteY16" fmla="*/ 305924 h 761846"/>
              <a:gd name="connsiteX17" fmla="*/ 3821813 w 6174761"/>
              <a:gd name="connsiteY17" fmla="*/ 136746 h 761846"/>
              <a:gd name="connsiteX18" fmla="*/ 3968733 w 6174761"/>
              <a:gd name="connsiteY18" fmla="*/ 89666 h 761846"/>
              <a:gd name="connsiteX19" fmla="*/ 4064805 w 6174761"/>
              <a:gd name="connsiteY19" fmla="*/ 116615 h 761846"/>
              <a:gd name="connsiteX20" fmla="*/ 4212644 w 6174761"/>
              <a:gd name="connsiteY20" fmla="*/ 475063 h 761846"/>
              <a:gd name="connsiteX21" fmla="*/ 4376921 w 6174761"/>
              <a:gd name="connsiteY21" fmla="*/ 475063 h 761846"/>
              <a:gd name="connsiteX22" fmla="*/ 4487830 w 6174761"/>
              <a:gd name="connsiteY22" fmla="*/ 325581 h 761846"/>
              <a:gd name="connsiteX23" fmla="*/ 4662025 w 6174761"/>
              <a:gd name="connsiteY23" fmla="*/ 312502 h 761846"/>
              <a:gd name="connsiteX24" fmla="*/ 4871873 w 6174761"/>
              <a:gd name="connsiteY24" fmla="*/ 333918 h 761846"/>
              <a:gd name="connsiteX25" fmla="*/ 5011361 w 6174761"/>
              <a:gd name="connsiteY25" fmla="*/ 305924 h 761846"/>
              <a:gd name="connsiteX26" fmla="*/ 5302211 w 6174761"/>
              <a:gd name="connsiteY26" fmla="*/ 260332 h 761846"/>
              <a:gd name="connsiteX27" fmla="*/ 5582198 w 6174761"/>
              <a:gd name="connsiteY27" fmla="*/ 273412 h 761846"/>
              <a:gd name="connsiteX28" fmla="*/ 5962423 w 6174761"/>
              <a:gd name="connsiteY28" fmla="*/ 250454 h 761846"/>
              <a:gd name="connsiteX29" fmla="*/ 6171142 w 6174761"/>
              <a:gd name="connsiteY29" fmla="*/ 243410 h 761846"/>
              <a:gd name="connsiteX30" fmla="*/ 6174761 w 6174761"/>
              <a:gd name="connsiteY30" fmla="*/ 761846 h 761846"/>
              <a:gd name="connsiteX31" fmla="*/ 8739 w 6174761"/>
              <a:gd name="connsiteY31" fmla="*/ 737132 h 761846"/>
              <a:gd name="connsiteX32" fmla="*/ 0 w 6174761"/>
              <a:gd name="connsiteY32" fmla="*/ 226474 h 76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174761" h="761846">
                <a:moveTo>
                  <a:pt x="0" y="226474"/>
                </a:moveTo>
                <a:cubicBezTo>
                  <a:pt x="433853" y="225920"/>
                  <a:pt x="929105" y="241977"/>
                  <a:pt x="1182631" y="255219"/>
                </a:cubicBezTo>
                <a:lnTo>
                  <a:pt x="1521159" y="305924"/>
                </a:lnTo>
                <a:cubicBezTo>
                  <a:pt x="1596970" y="314375"/>
                  <a:pt x="1569635" y="305924"/>
                  <a:pt x="1637500" y="305924"/>
                </a:cubicBezTo>
                <a:lnTo>
                  <a:pt x="1928350" y="305924"/>
                </a:lnTo>
                <a:lnTo>
                  <a:pt x="2081764" y="273412"/>
                </a:lnTo>
                <a:lnTo>
                  <a:pt x="2335540" y="266909"/>
                </a:lnTo>
                <a:lnTo>
                  <a:pt x="2430784" y="383954"/>
                </a:lnTo>
                <a:lnTo>
                  <a:pt x="2689677" y="416466"/>
                </a:lnTo>
                <a:cubicBezTo>
                  <a:pt x="2730866" y="416466"/>
                  <a:pt x="2859922" y="108433"/>
                  <a:pt x="2917239" y="8"/>
                </a:cubicBezTo>
                <a:cubicBezTo>
                  <a:pt x="2986407" y="861"/>
                  <a:pt x="2977160" y="-92"/>
                  <a:pt x="3065223" y="8"/>
                </a:cubicBezTo>
                <a:lnTo>
                  <a:pt x="3091750" y="260332"/>
                </a:lnTo>
                <a:lnTo>
                  <a:pt x="3134998" y="366430"/>
                </a:lnTo>
                <a:cubicBezTo>
                  <a:pt x="3164083" y="419621"/>
                  <a:pt x="3268037" y="543969"/>
                  <a:pt x="3318999" y="579477"/>
                </a:cubicBezTo>
                <a:lnTo>
                  <a:pt x="3556796" y="566472"/>
                </a:lnTo>
                <a:lnTo>
                  <a:pt x="3685319" y="409354"/>
                </a:lnTo>
                <a:lnTo>
                  <a:pt x="3736737" y="305924"/>
                </a:lnTo>
                <a:cubicBezTo>
                  <a:pt x="3760891" y="211518"/>
                  <a:pt x="3797659" y="231152"/>
                  <a:pt x="3821813" y="136746"/>
                </a:cubicBezTo>
                <a:lnTo>
                  <a:pt x="3968733" y="89666"/>
                </a:lnTo>
                <a:lnTo>
                  <a:pt x="4064805" y="116615"/>
                </a:lnTo>
                <a:lnTo>
                  <a:pt x="4212644" y="475063"/>
                </a:lnTo>
                <a:lnTo>
                  <a:pt x="4376921" y="475063"/>
                </a:lnTo>
                <a:lnTo>
                  <a:pt x="4487830" y="325581"/>
                </a:lnTo>
                <a:lnTo>
                  <a:pt x="4662025" y="312502"/>
                </a:lnTo>
                <a:lnTo>
                  <a:pt x="4871873" y="333918"/>
                </a:lnTo>
                <a:lnTo>
                  <a:pt x="5011361" y="305924"/>
                </a:lnTo>
                <a:lnTo>
                  <a:pt x="5302211" y="260332"/>
                </a:lnTo>
                <a:lnTo>
                  <a:pt x="5582198" y="273412"/>
                </a:lnTo>
                <a:cubicBezTo>
                  <a:pt x="5677297" y="263592"/>
                  <a:pt x="5867324" y="260274"/>
                  <a:pt x="5962423" y="250454"/>
                </a:cubicBezTo>
                <a:lnTo>
                  <a:pt x="6171142" y="243410"/>
                </a:lnTo>
                <a:cubicBezTo>
                  <a:pt x="6172348" y="416222"/>
                  <a:pt x="6173555" y="589034"/>
                  <a:pt x="6174761" y="761846"/>
                </a:cubicBezTo>
                <a:lnTo>
                  <a:pt x="8739" y="737132"/>
                </a:lnTo>
                <a:lnTo>
                  <a:pt x="0" y="226474"/>
                </a:lnTo>
                <a:close/>
              </a:path>
            </a:pathLst>
          </a:custGeom>
          <a:gradFill>
            <a:gsLst>
              <a:gs pos="0">
                <a:srgbClr val="D6B19C"/>
              </a:gs>
              <a:gs pos="30000">
                <a:srgbClr val="D49E6C"/>
              </a:gs>
              <a:gs pos="70000">
                <a:srgbClr val="A65528"/>
              </a:gs>
              <a:gs pos="100000">
                <a:srgbClr val="663012"/>
              </a:gs>
            </a:gsLst>
            <a:lin ang="5400000" scaled="0"/>
          </a:gradFill>
          <a:ln w="12700">
            <a:solidFill>
              <a:schemeClr val="bg2">
                <a:lumMod val="1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6115" name="Picture 15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3968750"/>
            <a:ext cx="4921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6" name="Picture 15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21588" y="4375150"/>
            <a:ext cx="5667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7" name="Picture 15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18250" y="4929188"/>
            <a:ext cx="4762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8" name="Picture 15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227888" y="4706938"/>
            <a:ext cx="3937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9" name="Picture 15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818063" y="5711825"/>
            <a:ext cx="4699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0" name="Picture 15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475413" y="4462463"/>
            <a:ext cx="636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1" name="Picture 15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013575" y="4397375"/>
            <a:ext cx="53816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2" name="Picture 15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259763" y="4244975"/>
            <a:ext cx="766762"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3" name="Picture 15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053013" y="5900738"/>
            <a:ext cx="4699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 name="Right Arrow 160"/>
          <p:cNvSpPr/>
          <p:nvPr/>
        </p:nvSpPr>
        <p:spPr>
          <a:xfrm rot="13686158">
            <a:off x="7191094" y="5063994"/>
            <a:ext cx="1066175" cy="990601"/>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127" name="TextBox 161"/>
          <p:cNvSpPr txBox="1">
            <a:spLocks noChangeArrowheads="1"/>
          </p:cNvSpPr>
          <p:nvPr/>
        </p:nvSpPr>
        <p:spPr bwMode="auto">
          <a:xfrm>
            <a:off x="1643063" y="950913"/>
            <a:ext cx="78486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a:latin typeface="Franklin Gothic Medium" pitchFamily="34" charset="0"/>
              </a:rPr>
              <a:t>Similar to other studies …diversity, density, and growth higher on the FP than in the MR. These advantages must be weighed against disadvantages (effects on humans)…need to find a balance!!! </a:t>
            </a:r>
          </a:p>
        </p:txBody>
      </p:sp>
      <p:sp>
        <p:nvSpPr>
          <p:cNvPr id="46128" name="TextBox 1"/>
          <p:cNvSpPr txBox="1">
            <a:spLocks noChangeArrowheads="1"/>
          </p:cNvSpPr>
          <p:nvPr/>
        </p:nvSpPr>
        <p:spPr bwMode="auto">
          <a:xfrm>
            <a:off x="7974013" y="5962650"/>
            <a:ext cx="12461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400" b="1">
                <a:solidFill>
                  <a:schemeClr val="bg1"/>
                </a:solidFill>
              </a:rPr>
              <a:t>FP</a:t>
            </a:r>
          </a:p>
        </p:txBody>
      </p:sp>
      <p:sp>
        <p:nvSpPr>
          <p:cNvPr id="163" name="Right Arrow 162"/>
          <p:cNvSpPr/>
          <p:nvPr/>
        </p:nvSpPr>
        <p:spPr>
          <a:xfrm rot="19672201">
            <a:off x="3915576" y="5659739"/>
            <a:ext cx="1066175" cy="990601"/>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132" name="TextBox 163"/>
          <p:cNvSpPr txBox="1">
            <a:spLocks noChangeArrowheads="1"/>
          </p:cNvSpPr>
          <p:nvPr/>
        </p:nvSpPr>
        <p:spPr bwMode="auto">
          <a:xfrm rot="53752">
            <a:off x="3054350" y="6115050"/>
            <a:ext cx="12461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400" b="1">
                <a:solidFill>
                  <a:schemeClr val="bg1"/>
                </a:solidFill>
              </a:rPr>
              <a:t>MR</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838" y="1600200"/>
            <a:ext cx="4957762" cy="5048250"/>
          </a:xfrm>
        </p:spPr>
        <p:txBody>
          <a:bodyPr>
            <a:normAutofit fontScale="77500" lnSpcReduction="20000"/>
          </a:bodyPr>
          <a:lstStyle/>
          <a:p>
            <a:pPr marL="0" indent="0" eaLnBrk="1" fontAlgn="auto" hangingPunct="1">
              <a:lnSpc>
                <a:spcPct val="120000"/>
              </a:lnSpc>
              <a:spcAft>
                <a:spcPts val="0"/>
              </a:spcAft>
              <a:buFont typeface="Wingdings 2" pitchFamily="18" charset="2"/>
              <a:buNone/>
              <a:defRPr/>
            </a:pPr>
            <a:r>
              <a:rPr lang="en-US" sz="3300" b="1" dirty="0" smtClean="0"/>
              <a:t>Species Diversity increases with FPC</a:t>
            </a:r>
          </a:p>
          <a:p>
            <a:pPr marL="0" indent="0" eaLnBrk="1" fontAlgn="auto" hangingPunct="1">
              <a:lnSpc>
                <a:spcPct val="120000"/>
              </a:lnSpc>
              <a:spcAft>
                <a:spcPts val="0"/>
              </a:spcAft>
              <a:buFont typeface="Wingdings 2" pitchFamily="18" charset="2"/>
              <a:buNone/>
              <a:defRPr/>
            </a:pPr>
            <a:endParaRPr lang="en-US" sz="3300" b="1" dirty="0" smtClean="0"/>
          </a:p>
          <a:p>
            <a:pPr marL="0" indent="0" eaLnBrk="1" fontAlgn="auto" hangingPunct="1">
              <a:lnSpc>
                <a:spcPct val="120000"/>
              </a:lnSpc>
              <a:spcAft>
                <a:spcPts val="0"/>
              </a:spcAft>
              <a:buFont typeface="Wingdings 2" pitchFamily="18" charset="2"/>
              <a:buNone/>
              <a:defRPr/>
            </a:pPr>
            <a:r>
              <a:rPr lang="en-US" sz="3300" b="1" dirty="0" smtClean="0"/>
              <a:t>Multiple studies suggest lateral connectivity produces </a:t>
            </a:r>
            <a:r>
              <a:rPr lang="en-US" sz="3300" b="1" dirty="0"/>
              <a:t>a range of lotic and </a:t>
            </a:r>
            <a:r>
              <a:rPr lang="en-US" sz="3300" b="1" dirty="0" smtClean="0"/>
              <a:t>lentic aquatic environments . Thus increasing the amount and type of habitat ….increasing niche availability and thus diversity</a:t>
            </a:r>
          </a:p>
          <a:p>
            <a:pPr marL="548640" lvl="1" indent="-182880" eaLnBrk="1" fontAlgn="auto" hangingPunct="1">
              <a:lnSpc>
                <a:spcPct val="120000"/>
              </a:lnSpc>
              <a:spcAft>
                <a:spcPts val="0"/>
              </a:spcAft>
              <a:defRPr/>
            </a:pPr>
            <a:endParaRPr lang="en-US" dirty="0" smtClean="0"/>
          </a:p>
          <a:p>
            <a:pPr marL="548640" lvl="1" indent="-182880" eaLnBrk="1" fontAlgn="auto" hangingPunct="1">
              <a:lnSpc>
                <a:spcPct val="120000"/>
              </a:lnSpc>
              <a:spcAft>
                <a:spcPts val="0"/>
              </a:spcAft>
              <a:defRPr/>
            </a:pPr>
            <a:endParaRPr lang="en-US" dirty="0"/>
          </a:p>
        </p:txBody>
      </p:sp>
      <p:sp>
        <p:nvSpPr>
          <p:cNvPr id="2" name="Title 1"/>
          <p:cNvSpPr>
            <a:spLocks noGrp="1"/>
          </p:cNvSpPr>
          <p:nvPr>
            <p:ph type="title"/>
          </p:nvPr>
        </p:nvSpPr>
        <p:spPr>
          <a:xfrm>
            <a:off x="152400" y="0"/>
            <a:ext cx="8229600" cy="1143000"/>
          </a:xfrm>
        </p:spPr>
        <p:txBody>
          <a:bodyPr/>
          <a:lstStyle/>
          <a:p>
            <a:pPr eaLnBrk="1" fontAlgn="auto" hangingPunct="1">
              <a:spcAft>
                <a:spcPts val="0"/>
              </a:spcAft>
              <a:defRPr/>
            </a:pPr>
            <a:r>
              <a:rPr lang="en-US" b="1" smtClean="0"/>
              <a:t>But…..more</a:t>
            </a:r>
            <a:r>
              <a:rPr lang="en-US" b="1" dirty="0" smtClean="0"/>
              <a:t> specifically</a:t>
            </a:r>
            <a:endParaRPr lang="en-US" b="1" dirty="0"/>
          </a:p>
        </p:txBody>
      </p:sp>
      <p:pic>
        <p:nvPicPr>
          <p:cNvPr id="14340" name="Picture 4" descr="http://www.missourilife.com/downloads/1217/download/bitblt-150x216-7e04eb34a6b2c00d20e5bb605a8ee083d2cb7ef1/Fish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6388" y="1628775"/>
            <a:ext cx="348615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Franks_Slides\NewMadrid\Picture 2 NM Floodway May 6th 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0" y="3033713"/>
            <a:ext cx="9220200" cy="3671887"/>
          </a:xfrm>
        </p:spPr>
        <p:txBody>
          <a:bodyPr/>
          <a:lstStyle/>
          <a:p>
            <a:pPr marL="0" indent="0" eaLnBrk="1" fontAlgn="auto" hangingPunct="1">
              <a:spcAft>
                <a:spcPts val="0"/>
              </a:spcAft>
              <a:buFont typeface="Wingdings 2" pitchFamily="18" charset="2"/>
              <a:buNone/>
              <a:defRPr/>
            </a:pPr>
            <a:r>
              <a:rPr lang="en-US" sz="2800" b="1" dirty="0" smtClean="0">
                <a:solidFill>
                  <a:schemeClr val="bg1"/>
                </a:solidFill>
              </a:rPr>
              <a:t>Fish </a:t>
            </a:r>
            <a:r>
              <a:rPr lang="en-US" sz="2800" b="1" dirty="0">
                <a:solidFill>
                  <a:schemeClr val="bg1"/>
                </a:solidFill>
              </a:rPr>
              <a:t>d</a:t>
            </a:r>
            <a:r>
              <a:rPr lang="en-US" sz="2800" b="1" dirty="0" smtClean="0">
                <a:solidFill>
                  <a:schemeClr val="bg1"/>
                </a:solidFill>
              </a:rPr>
              <a:t>ensity higher in areas of floodplain connection</a:t>
            </a:r>
          </a:p>
          <a:p>
            <a:pPr marL="0" indent="0" eaLnBrk="1" fontAlgn="auto" hangingPunct="1">
              <a:spcAft>
                <a:spcPts val="0"/>
              </a:spcAft>
              <a:buFont typeface="Wingdings 2" pitchFamily="18" charset="2"/>
              <a:buNone/>
              <a:defRPr/>
            </a:pPr>
            <a:endParaRPr lang="en-US" sz="2800" b="1" dirty="0">
              <a:solidFill>
                <a:schemeClr val="bg1"/>
              </a:solidFill>
            </a:endParaRPr>
          </a:p>
          <a:p>
            <a:pPr marL="0" indent="0" eaLnBrk="1" fontAlgn="auto" hangingPunct="1">
              <a:spcAft>
                <a:spcPts val="0"/>
              </a:spcAft>
              <a:buFont typeface="Wingdings 2" pitchFamily="18" charset="2"/>
              <a:buNone/>
              <a:defRPr/>
            </a:pPr>
            <a:r>
              <a:rPr lang="en-US" sz="2800" b="1" dirty="0" smtClean="0">
                <a:solidFill>
                  <a:schemeClr val="bg1"/>
                </a:solidFill>
              </a:rPr>
              <a:t>Several studies in N. America and beyond have observed an increases in abundance that corresponded to inundation of off-channel habitats.  </a:t>
            </a:r>
          </a:p>
          <a:p>
            <a:pPr marL="0" indent="0" eaLnBrk="1" fontAlgn="auto" hangingPunct="1">
              <a:spcAft>
                <a:spcPts val="0"/>
              </a:spcAft>
              <a:buFont typeface="Wingdings 2" pitchFamily="18" charset="2"/>
              <a:buNone/>
              <a:defRPr/>
            </a:pPr>
            <a:endParaRPr lang="en-US" dirty="0">
              <a:solidFill>
                <a:schemeClr val="tx1"/>
              </a:solidFill>
            </a:endParaRPr>
          </a:p>
          <a:p>
            <a:pPr marL="457200" lvl="1" indent="0" eaLnBrk="1" fontAlgn="auto" hangingPunct="1">
              <a:spcAft>
                <a:spcPts val="0"/>
              </a:spcAft>
              <a:buFont typeface="Wingdings" pitchFamily="2" charset="2"/>
              <a:buNone/>
              <a:defRPr/>
            </a:pPr>
            <a:endParaRPr lang="en-US" dirty="0" smtClean="0">
              <a:solidFill>
                <a:schemeClr val="tx1"/>
              </a:solidFill>
            </a:endParaRPr>
          </a:p>
          <a:p>
            <a:pPr marL="457200" lvl="1" indent="0" eaLnBrk="1" fontAlgn="auto" hangingPunct="1">
              <a:spcAft>
                <a:spcPts val="0"/>
              </a:spcAft>
              <a:buFont typeface="Wingdings" pitchFamily="2" charset="2"/>
              <a:buNone/>
              <a:defRPr/>
            </a:pPr>
            <a:endParaRPr lang="en-US" dirty="0">
              <a:solidFill>
                <a:schemeClr val="tx1"/>
              </a:solidFill>
            </a:endParaRPr>
          </a:p>
        </p:txBody>
      </p:sp>
      <p:sp>
        <p:nvSpPr>
          <p:cNvPr id="2" name="Title 1"/>
          <p:cNvSpPr>
            <a:spLocks noGrp="1"/>
          </p:cNvSpPr>
          <p:nvPr>
            <p:ph type="title"/>
          </p:nvPr>
        </p:nvSpPr>
        <p:spPr>
          <a:xfrm>
            <a:off x="533400" y="-152400"/>
            <a:ext cx="8229600" cy="1143000"/>
          </a:xfrm>
        </p:spPr>
        <p:txBody>
          <a:bodyPr/>
          <a:lstStyle/>
          <a:p>
            <a:pPr eaLnBrk="1" fontAlgn="auto" hangingPunct="1">
              <a:spcAft>
                <a:spcPts val="0"/>
              </a:spcAft>
              <a:defRPr/>
            </a:pPr>
            <a:r>
              <a:rPr lang="en-US" b="1" dirty="0" smtClean="0"/>
              <a:t>Density/Relative Abundance</a:t>
            </a:r>
            <a:endParaRPr lang="en-US" b="1" dirty="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057400"/>
            <a:ext cx="3886200" cy="5105400"/>
          </a:xfrm>
        </p:spPr>
        <p:txBody>
          <a:bodyPr>
            <a:normAutofit fontScale="62500" lnSpcReduction="20000"/>
          </a:bodyPr>
          <a:lstStyle/>
          <a:p>
            <a:pPr marL="0" indent="0" eaLnBrk="1" fontAlgn="auto" hangingPunct="1">
              <a:spcAft>
                <a:spcPts val="0"/>
              </a:spcAft>
              <a:buFont typeface="Wingdings 2" pitchFamily="18" charset="2"/>
              <a:buNone/>
              <a:defRPr/>
            </a:pPr>
            <a:r>
              <a:rPr lang="en-US" sz="4200" b="1" dirty="0" smtClean="0"/>
              <a:t>Fishes grow (in terms of tissue increases) faster in areas of off-channel connectivity</a:t>
            </a:r>
          </a:p>
          <a:p>
            <a:pPr marL="0" indent="0" eaLnBrk="1" fontAlgn="auto" hangingPunct="1">
              <a:spcAft>
                <a:spcPts val="0"/>
              </a:spcAft>
              <a:buFont typeface="Wingdings 2" pitchFamily="18" charset="2"/>
              <a:buNone/>
              <a:defRPr/>
            </a:pPr>
            <a:endParaRPr lang="en-US" sz="4200" b="1" dirty="0"/>
          </a:p>
          <a:p>
            <a:pPr marL="0" indent="0" eaLnBrk="1" fontAlgn="auto" hangingPunct="1">
              <a:spcAft>
                <a:spcPts val="0"/>
              </a:spcAft>
              <a:buFont typeface="Wingdings 2" pitchFamily="18" charset="2"/>
              <a:buNone/>
              <a:defRPr/>
            </a:pPr>
            <a:r>
              <a:rPr lang="en-US" sz="4200" b="1" dirty="0" smtClean="0"/>
              <a:t>For example, several studies have demonstrated this including a foundational study in the Upper Mississippi River……..on near shore fishes</a:t>
            </a:r>
          </a:p>
          <a:p>
            <a:pPr marL="0" indent="0" eaLnBrk="1" fontAlgn="auto" hangingPunct="1">
              <a:spcAft>
                <a:spcPts val="0"/>
              </a:spcAft>
              <a:buFont typeface="Wingdings 2" pitchFamily="18" charset="2"/>
              <a:buNone/>
              <a:defRPr/>
            </a:pPr>
            <a:endParaRPr lang="en-US" sz="4200" b="1" dirty="0"/>
          </a:p>
          <a:p>
            <a:pPr marL="0" indent="0" eaLnBrk="1" fontAlgn="auto" hangingPunct="1">
              <a:spcAft>
                <a:spcPts val="0"/>
              </a:spcAft>
              <a:buFont typeface="Wingdings 2" pitchFamily="18" charset="2"/>
              <a:buNone/>
              <a:defRPr/>
            </a:pPr>
            <a:endParaRPr lang="en-US" sz="4200" b="1" dirty="0" smtClean="0"/>
          </a:p>
          <a:p>
            <a:pPr marL="0" indent="0" eaLnBrk="1" fontAlgn="auto" hangingPunct="1">
              <a:spcAft>
                <a:spcPts val="0"/>
              </a:spcAft>
              <a:buFont typeface="Wingdings 2" pitchFamily="18" charset="2"/>
              <a:buNone/>
              <a:defRPr/>
            </a:pPr>
            <a:endParaRPr lang="en-US" sz="4200" b="1" dirty="0"/>
          </a:p>
          <a:p>
            <a:pPr marL="548640" lvl="1" indent="-182880" eaLnBrk="1" fontAlgn="auto" hangingPunct="1">
              <a:spcAft>
                <a:spcPts val="0"/>
              </a:spcAft>
              <a:defRPr/>
            </a:pPr>
            <a:endParaRPr lang="en-US" dirty="0" smtClean="0"/>
          </a:p>
          <a:p>
            <a:pPr marL="548640" lvl="1" indent="-182880" eaLnBrk="1" fontAlgn="auto" hangingPunct="1">
              <a:spcAft>
                <a:spcPts val="0"/>
              </a:spcAft>
              <a:defRPr/>
            </a:pPr>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b="1" dirty="0" smtClean="0"/>
              <a:t>Growth</a:t>
            </a:r>
            <a:endParaRPr lang="en-US" b="1" dirty="0"/>
          </a:p>
        </p:txBody>
      </p:sp>
      <p:pic>
        <p:nvPicPr>
          <p:cNvPr id="18436" name="Picture 2" descr="http://kdwpt.state.ks.us/var/news/storage/images/fishing/fishing_image_gallery/bluegill/9882-2-eng-US/bluegill_image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782888"/>
            <a:ext cx="2322513"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http://www.flwoutdoors.com/images/fishing101/fishes/species-largemouthBass-l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1763" y="4800600"/>
            <a:ext cx="2820987"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Connector 28"/>
          <p:cNvCxnSpPr/>
          <p:nvPr/>
        </p:nvCxnSpPr>
        <p:spPr>
          <a:xfrm>
            <a:off x="6858000" y="1905000"/>
            <a:ext cx="0" cy="48006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67200" y="2590800"/>
            <a:ext cx="4648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8440" name="TextBox 32"/>
          <p:cNvSpPr txBox="1">
            <a:spLocks noChangeArrowheads="1"/>
          </p:cNvSpPr>
          <p:nvPr/>
        </p:nvSpPr>
        <p:spPr bwMode="auto">
          <a:xfrm>
            <a:off x="4724400" y="2085975"/>
            <a:ext cx="1865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2400" b="1">
                <a:solidFill>
                  <a:schemeClr val="tx1"/>
                </a:solidFill>
              </a:rPr>
              <a:t>FLOOD</a:t>
            </a:r>
            <a:r>
              <a:rPr lang="en-US" altLang="en-US" sz="1800">
                <a:solidFill>
                  <a:schemeClr val="tx1"/>
                </a:solidFill>
              </a:rPr>
              <a:t> </a:t>
            </a:r>
          </a:p>
        </p:txBody>
      </p:sp>
      <p:sp>
        <p:nvSpPr>
          <p:cNvPr id="18441" name="TextBox 35"/>
          <p:cNvSpPr txBox="1">
            <a:spLocks noChangeArrowheads="1"/>
          </p:cNvSpPr>
          <p:nvPr/>
        </p:nvSpPr>
        <p:spPr bwMode="auto">
          <a:xfrm>
            <a:off x="7050088" y="2057400"/>
            <a:ext cx="1865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2400" b="1">
                <a:solidFill>
                  <a:schemeClr val="tx1"/>
                </a:solidFill>
              </a:rPr>
              <a:t>NONFLOOD</a:t>
            </a:r>
            <a:r>
              <a:rPr lang="en-US" altLang="en-US" sz="1800">
                <a:solidFill>
                  <a:schemeClr val="tx1"/>
                </a:solidFill>
              </a:rPr>
              <a:t> </a:t>
            </a:r>
          </a:p>
        </p:txBody>
      </p:sp>
      <p:pic>
        <p:nvPicPr>
          <p:cNvPr id="18442" name="Picture 2" descr="http://kdwpt.state.ks.us/var/news/storage/images/fishing/fishing_image_gallery/bluegill/9882-2-eng-US/bluegill_image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9350" y="3124200"/>
            <a:ext cx="11112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4" descr="http://www.flwoutdoors.com/images/fishing101/fishes/species-largemouthBass-l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1225" y="5200650"/>
            <a:ext cx="13493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hoto)"/>
          <p:cNvPicPr>
            <a:picLocks noChangeAspect="1" noChangeArrowheads="1"/>
          </p:cNvPicPr>
          <p:nvPr/>
        </p:nvPicPr>
        <p:blipFill>
          <a:blip r:embed="rId3">
            <a:extLst>
              <a:ext uri="{28A0092B-C50C-407E-A947-70E740481C1C}">
                <a14:useLocalDpi xmlns:a14="http://schemas.microsoft.com/office/drawing/2010/main" val="0"/>
              </a:ext>
            </a:extLst>
          </a:blip>
          <a:srcRect l="9328" r="412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04800" y="1676400"/>
            <a:ext cx="8610600" cy="4525963"/>
          </a:xfrm>
          <a:solidFill>
            <a:srgbClr val="FFFFFF">
              <a:alpha val="59000"/>
            </a:srgbClr>
          </a:solidFill>
        </p:spPr>
        <p:txBody>
          <a:bodyPr/>
          <a:lstStyle/>
          <a:p>
            <a:pPr marL="0" indent="0" eaLnBrk="1" fontAlgn="auto" hangingPunct="1">
              <a:spcAft>
                <a:spcPts val="0"/>
              </a:spcAft>
              <a:buFont typeface="Wingdings 2" pitchFamily="18" charset="2"/>
              <a:buNone/>
              <a:defRPr/>
            </a:pPr>
            <a:r>
              <a:rPr lang="en-US" sz="2400" b="1" dirty="0" smtClean="0">
                <a:solidFill>
                  <a:schemeClr val="tx1"/>
                </a:solidFill>
              </a:rPr>
              <a:t>Anthropogenic modifications on the Mississippi River (below Alton, IL) have largely disconnected the floodplain from the adjacent river.</a:t>
            </a:r>
          </a:p>
          <a:p>
            <a:pPr marL="0" indent="0" eaLnBrk="1" fontAlgn="auto" hangingPunct="1">
              <a:spcAft>
                <a:spcPts val="0"/>
              </a:spcAft>
              <a:buFont typeface="Wingdings 2" pitchFamily="18" charset="2"/>
              <a:buNone/>
              <a:defRPr/>
            </a:pPr>
            <a:endParaRPr lang="en-US" sz="2400" b="1" dirty="0" smtClean="0">
              <a:solidFill>
                <a:schemeClr val="tx1"/>
              </a:solidFill>
            </a:endParaRPr>
          </a:p>
          <a:p>
            <a:pPr marL="0" indent="0" eaLnBrk="1" fontAlgn="auto" hangingPunct="1">
              <a:spcAft>
                <a:spcPts val="0"/>
              </a:spcAft>
              <a:buFont typeface="Wingdings 2" pitchFamily="18" charset="2"/>
              <a:buNone/>
              <a:defRPr/>
            </a:pPr>
            <a:endParaRPr lang="en-US" sz="2400" b="1" dirty="0" smtClean="0">
              <a:solidFill>
                <a:schemeClr val="tx1"/>
              </a:solidFill>
            </a:endParaRPr>
          </a:p>
          <a:p>
            <a:pPr marL="0" indent="0" eaLnBrk="1" fontAlgn="auto" hangingPunct="1">
              <a:spcAft>
                <a:spcPts val="0"/>
              </a:spcAft>
              <a:buFont typeface="Wingdings 2" pitchFamily="18" charset="2"/>
              <a:buNone/>
              <a:defRPr/>
            </a:pPr>
            <a:endParaRPr lang="en-US" sz="2400" b="1" dirty="0">
              <a:solidFill>
                <a:schemeClr val="tx1"/>
              </a:solidFill>
            </a:endParaRPr>
          </a:p>
          <a:p>
            <a:pPr marL="0" indent="0" eaLnBrk="1" fontAlgn="auto" hangingPunct="1">
              <a:spcAft>
                <a:spcPts val="0"/>
              </a:spcAft>
              <a:buFont typeface="Wingdings 2" pitchFamily="18" charset="2"/>
              <a:buNone/>
              <a:defRPr/>
            </a:pPr>
            <a:endParaRPr lang="en-US" sz="2400" b="1" dirty="0">
              <a:solidFill>
                <a:schemeClr val="tx1"/>
              </a:solidFill>
            </a:endParaRPr>
          </a:p>
          <a:p>
            <a:pPr marL="0" indent="0" eaLnBrk="1" fontAlgn="auto" hangingPunct="1">
              <a:spcAft>
                <a:spcPts val="0"/>
              </a:spcAft>
              <a:buFont typeface="Wingdings 2" pitchFamily="18" charset="2"/>
              <a:buNone/>
              <a:defRPr/>
            </a:pPr>
            <a:r>
              <a:rPr lang="en-US" sz="2400" b="1" dirty="0" smtClean="0">
                <a:solidFill>
                  <a:schemeClr val="tx1"/>
                </a:solidFill>
              </a:rPr>
              <a:t>These anthropogenic processes have been put in place to maintain navigation, increase agriculture production, and prevent </a:t>
            </a:r>
            <a:r>
              <a:rPr lang="en-US" sz="2400" b="1" dirty="0">
                <a:solidFill>
                  <a:schemeClr val="tx1"/>
                </a:solidFill>
              </a:rPr>
              <a:t>flooding.</a:t>
            </a:r>
            <a:endParaRPr lang="en-US" sz="2400" b="1" dirty="0" smtClean="0">
              <a:solidFill>
                <a:schemeClr val="tx1"/>
              </a:solidFill>
            </a:endParaRPr>
          </a:p>
          <a:p>
            <a:pPr marL="0" indent="0" eaLnBrk="1" fontAlgn="auto" hangingPunct="1">
              <a:spcAft>
                <a:spcPts val="0"/>
              </a:spcAft>
              <a:buFont typeface="Wingdings 2" pitchFamily="18" charset="2"/>
              <a:buNone/>
              <a:defRPr/>
            </a:pPr>
            <a:endParaRPr lang="en-US" dirty="0" smtClean="0"/>
          </a:p>
        </p:txBody>
      </p:sp>
      <p:sp>
        <p:nvSpPr>
          <p:cNvPr id="2" name="Title 1"/>
          <p:cNvSpPr>
            <a:spLocks noGrp="1"/>
          </p:cNvSpPr>
          <p:nvPr>
            <p:ph type="title"/>
          </p:nvPr>
        </p:nvSpPr>
        <p:spPr/>
        <p:txBody>
          <a:bodyPr>
            <a:normAutofit/>
          </a:bodyPr>
          <a:lstStyle/>
          <a:p>
            <a:pPr eaLnBrk="1" fontAlgn="auto" hangingPunct="1">
              <a:spcAft>
                <a:spcPts val="0"/>
              </a:spcAft>
              <a:defRPr/>
            </a:pPr>
            <a:r>
              <a:rPr lang="en-US" b="1" dirty="0" smtClean="0">
                <a:solidFill>
                  <a:schemeClr val="tx1"/>
                </a:solidFill>
              </a:rPr>
              <a:t>Despite the importance of FPC</a:t>
            </a:r>
            <a:endParaRPr lang="en-US" b="1" dirty="0">
              <a:solidFill>
                <a:schemeClr val="tx1"/>
              </a:solidFill>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610600" cy="2286000"/>
          </a:xfrm>
        </p:spPr>
        <p:txBody>
          <a:bodyPr/>
          <a:lstStyle/>
          <a:p>
            <a:pPr marL="0" indent="0" eaLnBrk="1" fontAlgn="auto" hangingPunct="1">
              <a:spcAft>
                <a:spcPts val="0"/>
              </a:spcAft>
              <a:buFont typeface="Wingdings 2" pitchFamily="18" charset="2"/>
              <a:buNone/>
              <a:defRPr/>
            </a:pPr>
            <a:r>
              <a:rPr lang="en-US" b="1" dirty="0" smtClean="0"/>
              <a:t>Despite the best efforts to control the river through many modifications…..During late May through early October 2011, we were provided an unprecedented opportunity to evaluate the relative importance of floodplain connectivity in the New Madrid Floodway.</a:t>
            </a:r>
            <a:endParaRPr lang="en-US" b="1" dirty="0"/>
          </a:p>
        </p:txBody>
      </p:sp>
      <p:sp>
        <p:nvSpPr>
          <p:cNvPr id="2" name="Title 1"/>
          <p:cNvSpPr>
            <a:spLocks noGrp="1"/>
          </p:cNvSpPr>
          <p:nvPr>
            <p:ph type="title"/>
          </p:nvPr>
        </p:nvSpPr>
        <p:spPr/>
        <p:txBody>
          <a:bodyPr/>
          <a:lstStyle/>
          <a:p>
            <a:pPr eaLnBrk="1" fontAlgn="auto" hangingPunct="1">
              <a:spcAft>
                <a:spcPts val="0"/>
              </a:spcAft>
              <a:defRPr/>
            </a:pPr>
            <a:r>
              <a:rPr lang="en-US" b="1" dirty="0" smtClean="0"/>
              <a:t>HOWEVER,</a:t>
            </a:r>
            <a:endParaRPr lang="en-US" b="1" dirty="0"/>
          </a:p>
        </p:txBody>
      </p:sp>
      <p:pic>
        <p:nvPicPr>
          <p:cNvPr id="22532" name="Picture 2" descr="C:\Users\Owner\Desktop\Floodway photos\DSC000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113" y="3048000"/>
            <a:ext cx="5399087"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4495800" cy="5029200"/>
          </a:xfrm>
        </p:spPr>
        <p:txBody>
          <a:bodyPr>
            <a:normAutofit fontScale="47500" lnSpcReduction="20000"/>
          </a:bodyPr>
          <a:lstStyle/>
          <a:p>
            <a:pPr marL="0" indent="0" eaLnBrk="1" fontAlgn="auto" hangingPunct="1">
              <a:spcAft>
                <a:spcPts val="0"/>
              </a:spcAft>
              <a:buFont typeface="Wingdings 2" pitchFamily="18" charset="2"/>
              <a:buNone/>
              <a:defRPr/>
            </a:pPr>
            <a:r>
              <a:rPr lang="en-US" sz="3800" b="1" dirty="0" smtClean="0"/>
              <a:t>The New Madrid floodway is positioned on the west bank of the Mississippi River, directly below the confluence of the Mississippi and Ohio Rivers. </a:t>
            </a:r>
          </a:p>
          <a:p>
            <a:pPr marL="274320" eaLnBrk="1" fontAlgn="auto" hangingPunct="1">
              <a:spcAft>
                <a:spcPts val="0"/>
              </a:spcAft>
              <a:defRPr/>
            </a:pPr>
            <a:endParaRPr lang="en-US" sz="3800" b="1" dirty="0"/>
          </a:p>
          <a:p>
            <a:pPr marL="0" indent="0" eaLnBrk="1" fontAlgn="auto" hangingPunct="1">
              <a:spcAft>
                <a:spcPts val="0"/>
              </a:spcAft>
              <a:buFont typeface="Wingdings 2" pitchFamily="18" charset="2"/>
              <a:buNone/>
              <a:defRPr/>
            </a:pPr>
            <a:r>
              <a:rPr lang="en-US" sz="3800" b="1" dirty="0" smtClean="0"/>
              <a:t>This area is a broad expanse of former floodplain on the Missouri side of the Mississippi River. </a:t>
            </a:r>
          </a:p>
          <a:p>
            <a:pPr marL="274320" eaLnBrk="1" fontAlgn="auto" hangingPunct="1">
              <a:spcAft>
                <a:spcPts val="0"/>
              </a:spcAft>
              <a:defRPr/>
            </a:pPr>
            <a:endParaRPr lang="en-US" sz="3800" b="1" dirty="0"/>
          </a:p>
          <a:p>
            <a:pPr marL="0" indent="0" eaLnBrk="1" fontAlgn="auto" hangingPunct="1">
              <a:spcAft>
                <a:spcPts val="0"/>
              </a:spcAft>
              <a:buFont typeface="Wingdings 2" pitchFamily="18" charset="2"/>
              <a:buNone/>
              <a:defRPr/>
            </a:pPr>
            <a:r>
              <a:rPr lang="en-US" sz="3800" b="1" dirty="0" smtClean="0"/>
              <a:t>The NM Floodway allows water to move laterally rather than remaining constricted within the confines of the leveed main channel. </a:t>
            </a:r>
          </a:p>
          <a:p>
            <a:pPr marL="274320" eaLnBrk="1" fontAlgn="auto" hangingPunct="1">
              <a:spcAft>
                <a:spcPts val="0"/>
              </a:spcAft>
              <a:defRPr/>
            </a:pPr>
            <a:endParaRPr lang="en-US" sz="3800" b="1" dirty="0"/>
          </a:p>
          <a:p>
            <a:pPr marL="0" indent="0" eaLnBrk="1" fontAlgn="auto" hangingPunct="1">
              <a:spcAft>
                <a:spcPts val="0"/>
              </a:spcAft>
              <a:buFont typeface="Wingdings 2" pitchFamily="18" charset="2"/>
              <a:buNone/>
              <a:defRPr/>
            </a:pPr>
            <a:r>
              <a:rPr lang="en-US" sz="3800" b="1" dirty="0" smtClean="0"/>
              <a:t>This connectivity reduces gauge heights upstream and downstream of the floodway. Thus reducing flood risk in urban locations. </a:t>
            </a:r>
          </a:p>
          <a:p>
            <a:pPr marL="274320" eaLnBrk="1" fontAlgn="auto" hangingPunct="1">
              <a:spcAft>
                <a:spcPts val="0"/>
              </a:spcAft>
              <a:defRPr/>
            </a:pPr>
            <a:endParaRPr lang="en-US" dirty="0"/>
          </a:p>
        </p:txBody>
      </p:sp>
      <p:sp>
        <p:nvSpPr>
          <p:cNvPr id="2" name="Title 1"/>
          <p:cNvSpPr>
            <a:spLocks noGrp="1"/>
          </p:cNvSpPr>
          <p:nvPr>
            <p:ph type="title"/>
          </p:nvPr>
        </p:nvSpPr>
        <p:spPr>
          <a:xfrm>
            <a:off x="457200" y="152400"/>
            <a:ext cx="8229600" cy="1066800"/>
          </a:xfrm>
        </p:spPr>
        <p:txBody>
          <a:bodyPr>
            <a:normAutofit/>
          </a:bodyPr>
          <a:lstStyle/>
          <a:p>
            <a:pPr eaLnBrk="1" fontAlgn="auto" hangingPunct="1">
              <a:spcAft>
                <a:spcPts val="0"/>
              </a:spcAft>
              <a:defRPr/>
            </a:pPr>
            <a:r>
              <a:rPr lang="en-US" b="1" dirty="0" smtClean="0"/>
              <a:t>Where is the New Madrid Floodway?</a:t>
            </a:r>
            <a:endParaRPr lang="en-US" b="1" dirty="0"/>
          </a:p>
        </p:txBody>
      </p:sp>
      <p:pic>
        <p:nvPicPr>
          <p:cNvPr id="23556" name="Picture 2" descr="http://www.onlineatlas.us/map/united-states-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403475"/>
            <a:ext cx="4329113"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6891338" y="3276600"/>
            <a:ext cx="423862" cy="7191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558" name="TextBox 6"/>
          <p:cNvSpPr txBox="1">
            <a:spLocks noChangeArrowheads="1"/>
          </p:cNvSpPr>
          <p:nvPr/>
        </p:nvSpPr>
        <p:spPr bwMode="auto">
          <a:xfrm>
            <a:off x="4975225" y="2857500"/>
            <a:ext cx="396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2400">
                <a:solidFill>
                  <a:schemeClr val="tx1"/>
                </a:solidFill>
              </a:rPr>
              <a:t>NEW MADRID FLOODWAY</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16"/>
          <p:cNvGrpSpPr>
            <a:grpSpLocks/>
          </p:cNvGrpSpPr>
          <p:nvPr/>
        </p:nvGrpSpPr>
        <p:grpSpPr bwMode="auto">
          <a:xfrm>
            <a:off x="4168775" y="1657350"/>
            <a:ext cx="5051425" cy="5029200"/>
            <a:chOff x="3938339" y="914942"/>
            <a:chExt cx="5051611" cy="5029373"/>
          </a:xfrm>
        </p:grpSpPr>
        <p:pic>
          <p:nvPicPr>
            <p:cNvPr id="25608" name="Picture 3"/>
            <p:cNvPicPr>
              <a:picLocks noChangeAspect="1" noChangeArrowheads="1"/>
            </p:cNvPicPr>
            <p:nvPr/>
          </p:nvPicPr>
          <p:blipFill>
            <a:blip r:embed="rId3">
              <a:extLst>
                <a:ext uri="{28A0092B-C50C-407E-A947-70E740481C1C}">
                  <a14:useLocalDpi xmlns:a14="http://schemas.microsoft.com/office/drawing/2010/main" val="0"/>
                </a:ext>
              </a:extLst>
            </a:blip>
            <a:srcRect l="44814" t="9390" r="3128" b="2164"/>
            <a:stretch>
              <a:fillRect/>
            </a:stretch>
          </p:blipFill>
          <p:spPr bwMode="auto">
            <a:xfrm>
              <a:off x="4064000" y="914942"/>
              <a:ext cx="4680881" cy="502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9" name="TextBox 7"/>
            <p:cNvSpPr txBox="1">
              <a:spLocks noChangeArrowheads="1"/>
            </p:cNvSpPr>
            <p:nvPr/>
          </p:nvSpPr>
          <p:spPr bwMode="auto">
            <a:xfrm>
              <a:off x="5311589" y="914942"/>
              <a:ext cx="17750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algn="ctr" eaLnBrk="1" hangingPunct="1">
                <a:spcBef>
                  <a:spcPct val="0"/>
                </a:spcBef>
                <a:buClrTx/>
                <a:buFontTx/>
                <a:buNone/>
              </a:pPr>
              <a:r>
                <a:rPr lang="en-US" altLang="en-US" b="1">
                  <a:solidFill>
                    <a:schemeClr val="bg1"/>
                  </a:solidFill>
                </a:rPr>
                <a:t>Illinois</a:t>
              </a:r>
            </a:p>
          </p:txBody>
        </p:sp>
        <p:sp>
          <p:nvSpPr>
            <p:cNvPr id="25610" name="TextBox 8"/>
            <p:cNvSpPr txBox="1">
              <a:spLocks noChangeArrowheads="1"/>
            </p:cNvSpPr>
            <p:nvPr/>
          </p:nvSpPr>
          <p:spPr bwMode="auto">
            <a:xfrm>
              <a:off x="4191000" y="2962602"/>
              <a:ext cx="17750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algn="ctr" eaLnBrk="1" hangingPunct="1">
                <a:spcBef>
                  <a:spcPct val="0"/>
                </a:spcBef>
                <a:buClrTx/>
                <a:buFontTx/>
                <a:buNone/>
              </a:pPr>
              <a:r>
                <a:rPr lang="en-US" altLang="en-US" b="1">
                  <a:solidFill>
                    <a:schemeClr val="bg1"/>
                  </a:solidFill>
                </a:rPr>
                <a:t>Missouri</a:t>
              </a:r>
            </a:p>
          </p:txBody>
        </p:sp>
        <p:sp>
          <p:nvSpPr>
            <p:cNvPr id="25611" name="TextBox 9"/>
            <p:cNvSpPr txBox="1">
              <a:spLocks noChangeArrowheads="1"/>
            </p:cNvSpPr>
            <p:nvPr/>
          </p:nvSpPr>
          <p:spPr bwMode="auto">
            <a:xfrm>
              <a:off x="7214939" y="3242089"/>
              <a:ext cx="17750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algn="ctr" eaLnBrk="1" hangingPunct="1">
                <a:spcBef>
                  <a:spcPct val="0"/>
                </a:spcBef>
                <a:buClrTx/>
                <a:buFontTx/>
                <a:buNone/>
              </a:pPr>
              <a:r>
                <a:rPr lang="en-US" altLang="en-US" b="1">
                  <a:solidFill>
                    <a:schemeClr val="bg1"/>
                  </a:solidFill>
                </a:rPr>
                <a:t>Kentucky</a:t>
              </a:r>
            </a:p>
          </p:txBody>
        </p:sp>
        <p:sp>
          <p:nvSpPr>
            <p:cNvPr id="25612" name="TextBox 10"/>
            <p:cNvSpPr txBox="1">
              <a:spLocks noChangeArrowheads="1"/>
            </p:cNvSpPr>
            <p:nvPr/>
          </p:nvSpPr>
          <p:spPr bwMode="auto">
            <a:xfrm>
              <a:off x="6003151" y="5544205"/>
              <a:ext cx="17750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algn="ctr" eaLnBrk="1" hangingPunct="1">
                <a:spcBef>
                  <a:spcPct val="0"/>
                </a:spcBef>
                <a:buClrTx/>
                <a:buFontTx/>
                <a:buNone/>
              </a:pPr>
              <a:r>
                <a:rPr lang="en-US" altLang="en-US" b="1">
                  <a:solidFill>
                    <a:schemeClr val="bg1"/>
                  </a:solidFill>
                </a:rPr>
                <a:t>Tennessee</a:t>
              </a:r>
            </a:p>
          </p:txBody>
        </p:sp>
        <p:sp>
          <p:nvSpPr>
            <p:cNvPr id="25613" name="TextBox 11"/>
            <p:cNvSpPr txBox="1">
              <a:spLocks noChangeArrowheads="1"/>
            </p:cNvSpPr>
            <p:nvPr/>
          </p:nvSpPr>
          <p:spPr bwMode="auto">
            <a:xfrm>
              <a:off x="5791200" y="2038290"/>
              <a:ext cx="17750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algn="ctr" eaLnBrk="1" hangingPunct="1">
                <a:spcBef>
                  <a:spcPct val="0"/>
                </a:spcBef>
                <a:buClrTx/>
                <a:buFontTx/>
                <a:buNone/>
              </a:pPr>
              <a:r>
                <a:rPr lang="en-US" altLang="en-US" b="1">
                  <a:solidFill>
                    <a:schemeClr val="bg1"/>
                  </a:solidFill>
                </a:rPr>
                <a:t>Cairo, IL</a:t>
              </a:r>
            </a:p>
          </p:txBody>
        </p:sp>
        <p:sp>
          <p:nvSpPr>
            <p:cNvPr id="25614" name="TextBox 12"/>
            <p:cNvSpPr txBox="1">
              <a:spLocks noChangeArrowheads="1"/>
            </p:cNvSpPr>
            <p:nvPr/>
          </p:nvSpPr>
          <p:spPr bwMode="auto">
            <a:xfrm>
              <a:off x="3938339" y="4058252"/>
              <a:ext cx="17750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algn="ctr" eaLnBrk="1" hangingPunct="1">
                <a:spcBef>
                  <a:spcPct val="0"/>
                </a:spcBef>
                <a:buClrTx/>
                <a:buFontTx/>
                <a:buNone/>
              </a:pPr>
              <a:r>
                <a:rPr lang="en-US" altLang="en-US" b="1">
                  <a:solidFill>
                    <a:schemeClr val="bg1"/>
                  </a:solidFill>
                </a:rPr>
                <a:t>New Madrid, MO</a:t>
              </a:r>
            </a:p>
          </p:txBody>
        </p:sp>
        <p:sp>
          <p:nvSpPr>
            <p:cNvPr id="14" name="TextBox 13"/>
            <p:cNvSpPr txBox="1"/>
            <p:nvPr/>
          </p:nvSpPr>
          <p:spPr>
            <a:xfrm>
              <a:off x="6476845" y="1276904"/>
              <a:ext cx="1774890" cy="400064"/>
            </a:xfrm>
            <a:prstGeom prst="rect">
              <a:avLst/>
            </a:prstGeom>
            <a:noFill/>
          </p:spPr>
          <p:txBody>
            <a:bodyPr>
              <a:spAutoFit/>
            </a:bodyPr>
            <a:lstStyle/>
            <a:p>
              <a:pPr algn="ctr" eaLnBrk="1" fontAlgn="auto" hangingPunct="1">
                <a:spcBef>
                  <a:spcPts val="0"/>
                </a:spcBef>
                <a:spcAft>
                  <a:spcPts val="0"/>
                </a:spcAft>
                <a:defRPr/>
              </a:pPr>
              <a:r>
                <a:rPr lang="en-US" sz="2000" b="1" dirty="0">
                  <a:solidFill>
                    <a:schemeClr val="accent5">
                      <a:lumMod val="60000"/>
                      <a:lumOff val="40000"/>
                    </a:schemeClr>
                  </a:solidFill>
                  <a:latin typeface="+mn-lt"/>
                  <a:cs typeface="+mn-cs"/>
                </a:rPr>
                <a:t>OHIO RIVER</a:t>
              </a:r>
            </a:p>
          </p:txBody>
        </p:sp>
        <p:sp>
          <p:nvSpPr>
            <p:cNvPr id="15" name="TextBox 14"/>
            <p:cNvSpPr txBox="1"/>
            <p:nvPr/>
          </p:nvSpPr>
          <p:spPr>
            <a:xfrm>
              <a:off x="4571775" y="1524563"/>
              <a:ext cx="1774890" cy="708049"/>
            </a:xfrm>
            <a:prstGeom prst="rect">
              <a:avLst/>
            </a:prstGeom>
            <a:noFill/>
          </p:spPr>
          <p:txBody>
            <a:bodyPr>
              <a:spAutoFit/>
            </a:bodyPr>
            <a:lstStyle/>
            <a:p>
              <a:pPr algn="ctr" eaLnBrk="1" fontAlgn="auto" hangingPunct="1">
                <a:spcBef>
                  <a:spcPts val="0"/>
                </a:spcBef>
                <a:spcAft>
                  <a:spcPts val="0"/>
                </a:spcAft>
                <a:defRPr/>
              </a:pPr>
              <a:r>
                <a:rPr lang="en-US" sz="2000" b="1" dirty="0">
                  <a:solidFill>
                    <a:schemeClr val="accent5">
                      <a:lumMod val="60000"/>
                      <a:lumOff val="40000"/>
                    </a:schemeClr>
                  </a:solidFill>
                  <a:latin typeface="+mn-lt"/>
                  <a:cs typeface="+mn-cs"/>
                </a:rPr>
                <a:t>MISSISSIPPI RIVER</a:t>
              </a:r>
            </a:p>
          </p:txBody>
        </p:sp>
        <p:sp>
          <p:nvSpPr>
            <p:cNvPr id="16" name="TextBox 15"/>
            <p:cNvSpPr txBox="1"/>
            <p:nvPr/>
          </p:nvSpPr>
          <p:spPr>
            <a:xfrm>
              <a:off x="6718154" y="3864618"/>
              <a:ext cx="1774890" cy="708049"/>
            </a:xfrm>
            <a:prstGeom prst="rect">
              <a:avLst/>
            </a:prstGeom>
            <a:noFill/>
          </p:spPr>
          <p:txBody>
            <a:bodyPr>
              <a:spAutoFit/>
            </a:bodyPr>
            <a:lstStyle/>
            <a:p>
              <a:pPr algn="ctr" eaLnBrk="1" fontAlgn="auto" hangingPunct="1">
                <a:spcBef>
                  <a:spcPts val="0"/>
                </a:spcBef>
                <a:spcAft>
                  <a:spcPts val="0"/>
                </a:spcAft>
                <a:defRPr/>
              </a:pPr>
              <a:r>
                <a:rPr lang="en-US" sz="2000" b="1" dirty="0">
                  <a:solidFill>
                    <a:schemeClr val="accent5">
                      <a:lumMod val="60000"/>
                      <a:lumOff val="40000"/>
                    </a:schemeClr>
                  </a:solidFill>
                  <a:latin typeface="+mn-lt"/>
                  <a:cs typeface="+mn-cs"/>
                </a:rPr>
                <a:t>MISSISSIPPI RIVER</a:t>
              </a:r>
            </a:p>
          </p:txBody>
        </p:sp>
      </p:grpSp>
      <p:grpSp>
        <p:nvGrpSpPr>
          <p:cNvPr id="25603" name="Group 17"/>
          <p:cNvGrpSpPr>
            <a:grpSpLocks/>
          </p:cNvGrpSpPr>
          <p:nvPr/>
        </p:nvGrpSpPr>
        <p:grpSpPr bwMode="auto">
          <a:xfrm>
            <a:off x="4953000" y="3421063"/>
            <a:ext cx="2286000" cy="2598737"/>
            <a:chOff x="4878428" y="2665712"/>
            <a:chExt cx="2286000" cy="2597989"/>
          </a:xfrm>
        </p:grpSpPr>
        <p:sp>
          <p:nvSpPr>
            <p:cNvPr id="6" name="Freeform 5"/>
            <p:cNvSpPr/>
            <p:nvPr/>
          </p:nvSpPr>
          <p:spPr>
            <a:xfrm>
              <a:off x="4878428" y="2665712"/>
              <a:ext cx="2286000" cy="2597989"/>
            </a:xfrm>
            <a:custGeom>
              <a:avLst/>
              <a:gdLst>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94581 w 1955321"/>
                <a:gd name="connsiteY29" fmla="*/ 2593676 h 2674189"/>
                <a:gd name="connsiteX30" fmla="*/ 540589 w 1955321"/>
                <a:gd name="connsiteY30" fmla="*/ 250166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610264 w 1955321"/>
                <a:gd name="connsiteY45" fmla="*/ 1978325 h 2674189"/>
                <a:gd name="connsiteX46" fmla="*/ 1644770 w 1955321"/>
                <a:gd name="connsiteY46" fmla="*/ 1903563 h 2674189"/>
                <a:gd name="connsiteX47" fmla="*/ 1656272 w 1955321"/>
                <a:gd name="connsiteY47" fmla="*/ 1834551 h 2674189"/>
                <a:gd name="connsiteX48" fmla="*/ 1644770 w 1955321"/>
                <a:gd name="connsiteY48" fmla="*/ 1754038 h 2674189"/>
                <a:gd name="connsiteX49" fmla="*/ 1593011 w 1955321"/>
                <a:gd name="connsiteY49" fmla="*/ 1633268 h 2674189"/>
                <a:gd name="connsiteX50" fmla="*/ 1529751 w 1955321"/>
                <a:gd name="connsiteY50" fmla="*/ 1570008 h 2674189"/>
                <a:gd name="connsiteX51" fmla="*/ 1524000 w 1955321"/>
                <a:gd name="connsiteY51" fmla="*/ 1466491 h 2674189"/>
                <a:gd name="connsiteX52" fmla="*/ 1587260 w 1955321"/>
                <a:gd name="connsiteY52" fmla="*/ 1328468 h 2674189"/>
                <a:gd name="connsiteX53" fmla="*/ 1627517 w 1955321"/>
                <a:gd name="connsiteY53" fmla="*/ 1230702 h 2674189"/>
                <a:gd name="connsiteX54" fmla="*/ 1639019 w 1955321"/>
                <a:gd name="connsiteY54" fmla="*/ 851140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94581 w 1955321"/>
                <a:gd name="connsiteY29" fmla="*/ 259367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610264 w 1955321"/>
                <a:gd name="connsiteY45" fmla="*/ 1978325 h 2674189"/>
                <a:gd name="connsiteX46" fmla="*/ 1644770 w 1955321"/>
                <a:gd name="connsiteY46" fmla="*/ 1903563 h 2674189"/>
                <a:gd name="connsiteX47" fmla="*/ 1656272 w 1955321"/>
                <a:gd name="connsiteY47" fmla="*/ 1834551 h 2674189"/>
                <a:gd name="connsiteX48" fmla="*/ 1644770 w 1955321"/>
                <a:gd name="connsiteY48" fmla="*/ 1754038 h 2674189"/>
                <a:gd name="connsiteX49" fmla="*/ 1593011 w 1955321"/>
                <a:gd name="connsiteY49" fmla="*/ 1633268 h 2674189"/>
                <a:gd name="connsiteX50" fmla="*/ 1529751 w 1955321"/>
                <a:gd name="connsiteY50" fmla="*/ 1570008 h 2674189"/>
                <a:gd name="connsiteX51" fmla="*/ 1524000 w 1955321"/>
                <a:gd name="connsiteY51" fmla="*/ 1466491 h 2674189"/>
                <a:gd name="connsiteX52" fmla="*/ 1587260 w 1955321"/>
                <a:gd name="connsiteY52" fmla="*/ 1328468 h 2674189"/>
                <a:gd name="connsiteX53" fmla="*/ 1627517 w 1955321"/>
                <a:gd name="connsiteY53" fmla="*/ 1230702 h 2674189"/>
                <a:gd name="connsiteX54" fmla="*/ 1639019 w 1955321"/>
                <a:gd name="connsiteY54" fmla="*/ 851140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610264 w 1955321"/>
                <a:gd name="connsiteY45" fmla="*/ 1978325 h 2674189"/>
                <a:gd name="connsiteX46" fmla="*/ 1644770 w 1955321"/>
                <a:gd name="connsiteY46" fmla="*/ 1903563 h 2674189"/>
                <a:gd name="connsiteX47" fmla="*/ 1656272 w 1955321"/>
                <a:gd name="connsiteY47" fmla="*/ 1834551 h 2674189"/>
                <a:gd name="connsiteX48" fmla="*/ 1644770 w 1955321"/>
                <a:gd name="connsiteY48" fmla="*/ 1754038 h 2674189"/>
                <a:gd name="connsiteX49" fmla="*/ 1593011 w 1955321"/>
                <a:gd name="connsiteY49" fmla="*/ 1633268 h 2674189"/>
                <a:gd name="connsiteX50" fmla="*/ 1529751 w 1955321"/>
                <a:gd name="connsiteY50" fmla="*/ 1570008 h 2674189"/>
                <a:gd name="connsiteX51" fmla="*/ 1524000 w 1955321"/>
                <a:gd name="connsiteY51" fmla="*/ 1466491 h 2674189"/>
                <a:gd name="connsiteX52" fmla="*/ 1587260 w 1955321"/>
                <a:gd name="connsiteY52" fmla="*/ 1328468 h 2674189"/>
                <a:gd name="connsiteX53" fmla="*/ 1627517 w 1955321"/>
                <a:gd name="connsiteY53" fmla="*/ 1230702 h 2674189"/>
                <a:gd name="connsiteX54" fmla="*/ 1639019 w 1955321"/>
                <a:gd name="connsiteY54" fmla="*/ 851140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610264 w 1955321"/>
                <a:gd name="connsiteY45" fmla="*/ 1978325 h 2674189"/>
                <a:gd name="connsiteX46" fmla="*/ 1644770 w 1955321"/>
                <a:gd name="connsiteY46" fmla="*/ 1903563 h 2674189"/>
                <a:gd name="connsiteX47" fmla="*/ 1656272 w 1955321"/>
                <a:gd name="connsiteY47" fmla="*/ 1834551 h 2674189"/>
                <a:gd name="connsiteX48" fmla="*/ 1644770 w 1955321"/>
                <a:gd name="connsiteY48" fmla="*/ 1754038 h 2674189"/>
                <a:gd name="connsiteX49" fmla="*/ 1593011 w 1955321"/>
                <a:gd name="connsiteY49" fmla="*/ 1633268 h 2674189"/>
                <a:gd name="connsiteX50" fmla="*/ 1529751 w 1955321"/>
                <a:gd name="connsiteY50" fmla="*/ 1570008 h 2674189"/>
                <a:gd name="connsiteX51" fmla="*/ 1524000 w 1955321"/>
                <a:gd name="connsiteY51" fmla="*/ 1466491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610264 w 1955321"/>
                <a:gd name="connsiteY45" fmla="*/ 1978325 h 2674189"/>
                <a:gd name="connsiteX46" fmla="*/ 1644770 w 1955321"/>
                <a:gd name="connsiteY46" fmla="*/ 1903563 h 2674189"/>
                <a:gd name="connsiteX47" fmla="*/ 1656272 w 1955321"/>
                <a:gd name="connsiteY47" fmla="*/ 1834551 h 2674189"/>
                <a:gd name="connsiteX48" fmla="*/ 1644770 w 1955321"/>
                <a:gd name="connsiteY48" fmla="*/ 1754038 h 2674189"/>
                <a:gd name="connsiteX49" fmla="*/ 1593011 w 1955321"/>
                <a:gd name="connsiteY49" fmla="*/ 1633268 h 2674189"/>
                <a:gd name="connsiteX50" fmla="*/ 1529751 w 1955321"/>
                <a:gd name="connsiteY50" fmla="*/ 1570008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610264 w 1955321"/>
                <a:gd name="connsiteY45" fmla="*/ 1978325 h 2674189"/>
                <a:gd name="connsiteX46" fmla="*/ 1644770 w 1955321"/>
                <a:gd name="connsiteY46" fmla="*/ 1903563 h 2674189"/>
                <a:gd name="connsiteX47" fmla="*/ 1656272 w 1955321"/>
                <a:gd name="connsiteY47" fmla="*/ 1834551 h 2674189"/>
                <a:gd name="connsiteX48" fmla="*/ 1644770 w 1955321"/>
                <a:gd name="connsiteY48" fmla="*/ 1754038 h 2674189"/>
                <a:gd name="connsiteX49" fmla="*/ 1593011 w 1955321"/>
                <a:gd name="connsiteY49" fmla="*/ 1633268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610264 w 1955321"/>
                <a:gd name="connsiteY45" fmla="*/ 1978325 h 2674189"/>
                <a:gd name="connsiteX46" fmla="*/ 1644770 w 1955321"/>
                <a:gd name="connsiteY46" fmla="*/ 1903563 h 2674189"/>
                <a:gd name="connsiteX47" fmla="*/ 1656272 w 1955321"/>
                <a:gd name="connsiteY47" fmla="*/ 1834551 h 2674189"/>
                <a:gd name="connsiteX48" fmla="*/ 1644770 w 1955321"/>
                <a:gd name="connsiteY48" fmla="*/ 1754038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610264 w 1955321"/>
                <a:gd name="connsiteY45" fmla="*/ 1978325 h 2674189"/>
                <a:gd name="connsiteX46" fmla="*/ 1644770 w 1955321"/>
                <a:gd name="connsiteY46" fmla="*/ 1903563 h 2674189"/>
                <a:gd name="connsiteX47" fmla="*/ 1656272 w 1955321"/>
                <a:gd name="connsiteY47" fmla="*/ 1834551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610264 w 1955321"/>
                <a:gd name="connsiteY45" fmla="*/ 1978325 h 2674189"/>
                <a:gd name="connsiteX46" fmla="*/ 1644770 w 1955321"/>
                <a:gd name="connsiteY46" fmla="*/ 1903563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44770 w 1955321"/>
                <a:gd name="connsiteY46" fmla="*/ 1903563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207698 w 1955321"/>
                <a:gd name="connsiteY37" fmla="*/ 2392393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128428 w 1955321"/>
                <a:gd name="connsiteY37" fmla="*/ 2373315 h 2674189"/>
                <a:gd name="connsiteX38" fmla="*/ 1282460 w 1955321"/>
                <a:gd name="connsiteY38" fmla="*/ 2444151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51472 w 1955321"/>
                <a:gd name="connsiteY39" fmla="*/ 2484408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19765 w 1955321"/>
                <a:gd name="connsiteY39" fmla="*/ 2509847 h 2674189"/>
                <a:gd name="connsiteX40" fmla="*/ 1408981 w 1955321"/>
                <a:gd name="connsiteY40" fmla="*/ 2484408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19765 w 1955321"/>
                <a:gd name="connsiteY39" fmla="*/ 2509847 h 2674189"/>
                <a:gd name="connsiteX40" fmla="*/ 1387842 w 1955321"/>
                <a:gd name="connsiteY40" fmla="*/ 2478049 h 2674189"/>
                <a:gd name="connsiteX41" fmla="*/ 1477992 w 1955321"/>
                <a:gd name="connsiteY41" fmla="*/ 244415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19765 w 1955321"/>
                <a:gd name="connsiteY39" fmla="*/ 2509847 h 2674189"/>
                <a:gd name="connsiteX40" fmla="*/ 1387842 w 1955321"/>
                <a:gd name="connsiteY40" fmla="*/ 2478049 h 2674189"/>
                <a:gd name="connsiteX41" fmla="*/ 1451568 w 1955321"/>
                <a:gd name="connsiteY41" fmla="*/ 2437791 h 2674189"/>
                <a:gd name="connsiteX42" fmla="*/ 1483743 w 1955321"/>
                <a:gd name="connsiteY42" fmla="*/ 2375140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98098 w 1955321"/>
                <a:gd name="connsiteY31" fmla="*/ 2340634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19765 w 1955321"/>
                <a:gd name="connsiteY39" fmla="*/ 2509847 h 2674189"/>
                <a:gd name="connsiteX40" fmla="*/ 1387842 w 1955321"/>
                <a:gd name="connsiteY40" fmla="*/ 2478049 h 2674189"/>
                <a:gd name="connsiteX41" fmla="*/ 1451568 w 1955321"/>
                <a:gd name="connsiteY41" fmla="*/ 2437791 h 2674189"/>
                <a:gd name="connsiteX42" fmla="*/ 1452035 w 1955321"/>
                <a:gd name="connsiteY42" fmla="*/ 2343342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13544 w 1955321"/>
                <a:gd name="connsiteY31" fmla="*/ 2321556 h 2674189"/>
                <a:gd name="connsiteX32" fmla="*/ 684362 w 1955321"/>
                <a:gd name="connsiteY32" fmla="*/ 2145102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19765 w 1955321"/>
                <a:gd name="connsiteY39" fmla="*/ 2509847 h 2674189"/>
                <a:gd name="connsiteX40" fmla="*/ 1387842 w 1955321"/>
                <a:gd name="connsiteY40" fmla="*/ 2478049 h 2674189"/>
                <a:gd name="connsiteX41" fmla="*/ 1451568 w 1955321"/>
                <a:gd name="connsiteY41" fmla="*/ 2437791 h 2674189"/>
                <a:gd name="connsiteX42" fmla="*/ 1452035 w 1955321"/>
                <a:gd name="connsiteY42" fmla="*/ 2343342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13544 w 1955321"/>
                <a:gd name="connsiteY31" fmla="*/ 2321556 h 2674189"/>
                <a:gd name="connsiteX32" fmla="*/ 657940 w 1955321"/>
                <a:gd name="connsiteY32" fmla="*/ 2164181 h 2674189"/>
                <a:gd name="connsiteX33" fmla="*/ 805132 w 1955321"/>
                <a:gd name="connsiteY33" fmla="*/ 2127849 h 2674189"/>
                <a:gd name="connsiteX34" fmla="*/ 908649 w 1955321"/>
                <a:gd name="connsiteY34" fmla="*/ 2127849 h 2674189"/>
                <a:gd name="connsiteX35" fmla="*/ 960408 w 1955321"/>
                <a:gd name="connsiteY35" fmla="*/ 2133600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19765 w 1955321"/>
                <a:gd name="connsiteY39" fmla="*/ 2509847 h 2674189"/>
                <a:gd name="connsiteX40" fmla="*/ 1387842 w 1955321"/>
                <a:gd name="connsiteY40" fmla="*/ 2478049 h 2674189"/>
                <a:gd name="connsiteX41" fmla="*/ 1451568 w 1955321"/>
                <a:gd name="connsiteY41" fmla="*/ 2437791 h 2674189"/>
                <a:gd name="connsiteX42" fmla="*/ 1452035 w 1955321"/>
                <a:gd name="connsiteY42" fmla="*/ 2343342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13544 w 1955321"/>
                <a:gd name="connsiteY31" fmla="*/ 2321556 h 2674189"/>
                <a:gd name="connsiteX32" fmla="*/ 657940 w 1955321"/>
                <a:gd name="connsiteY32" fmla="*/ 2164181 h 2674189"/>
                <a:gd name="connsiteX33" fmla="*/ 805132 w 1955321"/>
                <a:gd name="connsiteY33" fmla="*/ 2127849 h 2674189"/>
                <a:gd name="connsiteX34" fmla="*/ 866371 w 1955321"/>
                <a:gd name="connsiteY34" fmla="*/ 2166007 h 2674189"/>
                <a:gd name="connsiteX35" fmla="*/ 960408 w 1955321"/>
                <a:gd name="connsiteY35" fmla="*/ 2133600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19765 w 1955321"/>
                <a:gd name="connsiteY39" fmla="*/ 2509847 h 2674189"/>
                <a:gd name="connsiteX40" fmla="*/ 1387842 w 1955321"/>
                <a:gd name="connsiteY40" fmla="*/ 2478049 h 2674189"/>
                <a:gd name="connsiteX41" fmla="*/ 1451568 w 1955321"/>
                <a:gd name="connsiteY41" fmla="*/ 2437791 h 2674189"/>
                <a:gd name="connsiteX42" fmla="*/ 1452035 w 1955321"/>
                <a:gd name="connsiteY42" fmla="*/ 2343342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13544 w 1955321"/>
                <a:gd name="connsiteY31" fmla="*/ 2321556 h 2674189"/>
                <a:gd name="connsiteX32" fmla="*/ 657940 w 1955321"/>
                <a:gd name="connsiteY32" fmla="*/ 2164181 h 2674189"/>
                <a:gd name="connsiteX33" fmla="*/ 805132 w 1955321"/>
                <a:gd name="connsiteY33" fmla="*/ 2127849 h 2674189"/>
                <a:gd name="connsiteX34" fmla="*/ 866371 w 1955321"/>
                <a:gd name="connsiteY34" fmla="*/ 2166007 h 2674189"/>
                <a:gd name="connsiteX35" fmla="*/ 955124 w 1955321"/>
                <a:gd name="connsiteY35" fmla="*/ 2184477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19765 w 1955321"/>
                <a:gd name="connsiteY39" fmla="*/ 2509847 h 2674189"/>
                <a:gd name="connsiteX40" fmla="*/ 1387842 w 1955321"/>
                <a:gd name="connsiteY40" fmla="*/ 2478049 h 2674189"/>
                <a:gd name="connsiteX41" fmla="*/ 1451568 w 1955321"/>
                <a:gd name="connsiteY41" fmla="*/ 2437791 h 2674189"/>
                <a:gd name="connsiteX42" fmla="*/ 1452035 w 1955321"/>
                <a:gd name="connsiteY42" fmla="*/ 2343342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514166 w 1955321"/>
                <a:gd name="connsiteY30" fmla="*/ 2488941 h 2674189"/>
                <a:gd name="connsiteX31" fmla="*/ 513544 w 1955321"/>
                <a:gd name="connsiteY31" fmla="*/ 2321556 h 2674189"/>
                <a:gd name="connsiteX32" fmla="*/ 657940 w 1955321"/>
                <a:gd name="connsiteY32" fmla="*/ 2164181 h 2674189"/>
                <a:gd name="connsiteX33" fmla="*/ 805132 w 1955321"/>
                <a:gd name="connsiteY33" fmla="*/ 2127849 h 2674189"/>
                <a:gd name="connsiteX34" fmla="*/ 871656 w 1955321"/>
                <a:gd name="connsiteY34" fmla="*/ 2134209 h 2674189"/>
                <a:gd name="connsiteX35" fmla="*/ 955124 w 1955321"/>
                <a:gd name="connsiteY35" fmla="*/ 2184477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19765 w 1955321"/>
                <a:gd name="connsiteY39" fmla="*/ 2509847 h 2674189"/>
                <a:gd name="connsiteX40" fmla="*/ 1387842 w 1955321"/>
                <a:gd name="connsiteY40" fmla="*/ 2478049 h 2674189"/>
                <a:gd name="connsiteX41" fmla="*/ 1451568 w 1955321"/>
                <a:gd name="connsiteY41" fmla="*/ 2437791 h 2674189"/>
                <a:gd name="connsiteX42" fmla="*/ 1452035 w 1955321"/>
                <a:gd name="connsiteY42" fmla="*/ 2343342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 name="connsiteX0" fmla="*/ 1915064 w 1955321"/>
                <a:gd name="connsiteY0" fmla="*/ 46008 h 2674189"/>
                <a:gd name="connsiteX1" fmla="*/ 1851804 w 1955321"/>
                <a:gd name="connsiteY1" fmla="*/ 5751 h 2674189"/>
                <a:gd name="connsiteX2" fmla="*/ 1805796 w 1955321"/>
                <a:gd name="connsiteY2" fmla="*/ 0 h 2674189"/>
                <a:gd name="connsiteX3" fmla="*/ 1748287 w 1955321"/>
                <a:gd name="connsiteY3" fmla="*/ 11502 h 2674189"/>
                <a:gd name="connsiteX4" fmla="*/ 1138687 w 1955321"/>
                <a:gd name="connsiteY4" fmla="*/ 655608 h 2674189"/>
                <a:gd name="connsiteX5" fmla="*/ 1075426 w 1955321"/>
                <a:gd name="connsiteY5" fmla="*/ 747623 h 2674189"/>
                <a:gd name="connsiteX6" fmla="*/ 1006415 w 1955321"/>
                <a:gd name="connsiteY6" fmla="*/ 879895 h 2674189"/>
                <a:gd name="connsiteX7" fmla="*/ 989162 w 1955321"/>
                <a:gd name="connsiteY7" fmla="*/ 925902 h 2674189"/>
                <a:gd name="connsiteX8" fmla="*/ 960408 w 1955321"/>
                <a:gd name="connsiteY8" fmla="*/ 954657 h 2674189"/>
                <a:gd name="connsiteX9" fmla="*/ 943155 w 1955321"/>
                <a:gd name="connsiteY9" fmla="*/ 1017917 h 2674189"/>
                <a:gd name="connsiteX10" fmla="*/ 989162 w 1955321"/>
                <a:gd name="connsiteY10" fmla="*/ 1173193 h 2674189"/>
                <a:gd name="connsiteX11" fmla="*/ 937404 w 1955321"/>
                <a:gd name="connsiteY11" fmla="*/ 1299714 h 2674189"/>
                <a:gd name="connsiteX12" fmla="*/ 828136 w 1955321"/>
                <a:gd name="connsiteY12" fmla="*/ 1362974 h 2674189"/>
                <a:gd name="connsiteX13" fmla="*/ 759125 w 1955321"/>
                <a:gd name="connsiteY13" fmla="*/ 1403231 h 2674189"/>
                <a:gd name="connsiteX14" fmla="*/ 741872 w 1955321"/>
                <a:gd name="connsiteY14" fmla="*/ 1437736 h 2674189"/>
                <a:gd name="connsiteX15" fmla="*/ 718868 w 1955321"/>
                <a:gd name="connsiteY15" fmla="*/ 1656272 h 2674189"/>
                <a:gd name="connsiteX16" fmla="*/ 569343 w 1955321"/>
                <a:gd name="connsiteY16" fmla="*/ 1823049 h 2674189"/>
                <a:gd name="connsiteX17" fmla="*/ 414068 w 1955321"/>
                <a:gd name="connsiteY17" fmla="*/ 2035834 h 2674189"/>
                <a:gd name="connsiteX18" fmla="*/ 368060 w 1955321"/>
                <a:gd name="connsiteY18" fmla="*/ 2127849 h 2674189"/>
                <a:gd name="connsiteX19" fmla="*/ 281796 w 1955321"/>
                <a:gd name="connsiteY19" fmla="*/ 2323382 h 2674189"/>
                <a:gd name="connsiteX20" fmla="*/ 97766 w 1955321"/>
                <a:gd name="connsiteY20" fmla="*/ 2375140 h 2674189"/>
                <a:gd name="connsiteX21" fmla="*/ 17253 w 1955321"/>
                <a:gd name="connsiteY21" fmla="*/ 2398144 h 2674189"/>
                <a:gd name="connsiteX22" fmla="*/ 0 w 1955321"/>
                <a:gd name="connsiteY22" fmla="*/ 2461404 h 2674189"/>
                <a:gd name="connsiteX23" fmla="*/ 109268 w 1955321"/>
                <a:gd name="connsiteY23" fmla="*/ 2478657 h 2674189"/>
                <a:gd name="connsiteX24" fmla="*/ 178279 w 1955321"/>
                <a:gd name="connsiteY24" fmla="*/ 2518914 h 2674189"/>
                <a:gd name="connsiteX25" fmla="*/ 247291 w 1955321"/>
                <a:gd name="connsiteY25" fmla="*/ 2599427 h 2674189"/>
                <a:gd name="connsiteX26" fmla="*/ 293298 w 1955321"/>
                <a:gd name="connsiteY26" fmla="*/ 2662687 h 2674189"/>
                <a:gd name="connsiteX27" fmla="*/ 345057 w 1955321"/>
                <a:gd name="connsiteY27" fmla="*/ 2674189 h 2674189"/>
                <a:gd name="connsiteX28" fmla="*/ 419819 w 1955321"/>
                <a:gd name="connsiteY28" fmla="*/ 2656936 h 2674189"/>
                <a:gd name="connsiteX29" fmla="*/ 462873 w 1955321"/>
                <a:gd name="connsiteY29" fmla="*/ 2574596 h 2674189"/>
                <a:gd name="connsiteX30" fmla="*/ 482457 w 1955321"/>
                <a:gd name="connsiteY30" fmla="*/ 2469863 h 2674189"/>
                <a:gd name="connsiteX31" fmla="*/ 513544 w 1955321"/>
                <a:gd name="connsiteY31" fmla="*/ 2321556 h 2674189"/>
                <a:gd name="connsiteX32" fmla="*/ 657940 w 1955321"/>
                <a:gd name="connsiteY32" fmla="*/ 2164181 h 2674189"/>
                <a:gd name="connsiteX33" fmla="*/ 805132 w 1955321"/>
                <a:gd name="connsiteY33" fmla="*/ 2127849 h 2674189"/>
                <a:gd name="connsiteX34" fmla="*/ 871656 w 1955321"/>
                <a:gd name="connsiteY34" fmla="*/ 2134209 h 2674189"/>
                <a:gd name="connsiteX35" fmla="*/ 955124 w 1955321"/>
                <a:gd name="connsiteY35" fmla="*/ 2184477 h 2674189"/>
                <a:gd name="connsiteX36" fmla="*/ 1052423 w 1955321"/>
                <a:gd name="connsiteY36" fmla="*/ 2248619 h 2674189"/>
                <a:gd name="connsiteX37" fmla="*/ 1128428 w 1955321"/>
                <a:gd name="connsiteY37" fmla="*/ 2373315 h 2674189"/>
                <a:gd name="connsiteX38" fmla="*/ 1229613 w 1955321"/>
                <a:gd name="connsiteY38" fmla="*/ 2469590 h 2674189"/>
                <a:gd name="connsiteX39" fmla="*/ 1319765 w 1955321"/>
                <a:gd name="connsiteY39" fmla="*/ 2509847 h 2674189"/>
                <a:gd name="connsiteX40" fmla="*/ 1387842 w 1955321"/>
                <a:gd name="connsiteY40" fmla="*/ 2478049 h 2674189"/>
                <a:gd name="connsiteX41" fmla="*/ 1451568 w 1955321"/>
                <a:gd name="connsiteY41" fmla="*/ 2437791 h 2674189"/>
                <a:gd name="connsiteX42" fmla="*/ 1452035 w 1955321"/>
                <a:gd name="connsiteY42" fmla="*/ 2343342 h 2674189"/>
                <a:gd name="connsiteX43" fmla="*/ 1500996 w 1955321"/>
                <a:gd name="connsiteY43" fmla="*/ 2179608 h 2674189"/>
                <a:gd name="connsiteX44" fmla="*/ 1524000 w 1955321"/>
                <a:gd name="connsiteY44" fmla="*/ 2122099 h 2674189"/>
                <a:gd name="connsiteX45" fmla="*/ 1552133 w 1955321"/>
                <a:gd name="connsiteY45" fmla="*/ 2048280 h 2674189"/>
                <a:gd name="connsiteX46" fmla="*/ 1607777 w 1955321"/>
                <a:gd name="connsiteY46" fmla="*/ 1979879 h 2674189"/>
                <a:gd name="connsiteX47" fmla="*/ 1592856 w 1955321"/>
                <a:gd name="connsiteY47" fmla="*/ 1917226 h 2674189"/>
                <a:gd name="connsiteX48" fmla="*/ 1576069 w 1955321"/>
                <a:gd name="connsiteY48" fmla="*/ 1855791 h 2674189"/>
                <a:gd name="connsiteX49" fmla="*/ 1513741 w 1955321"/>
                <a:gd name="connsiteY49" fmla="*/ 1747741 h 2674189"/>
                <a:gd name="connsiteX50" fmla="*/ 1450482 w 1955321"/>
                <a:gd name="connsiteY50" fmla="*/ 1678121 h 2674189"/>
                <a:gd name="connsiteX51" fmla="*/ 1455299 w 1955321"/>
                <a:gd name="connsiteY51" fmla="*/ 1530087 h 2674189"/>
                <a:gd name="connsiteX52" fmla="*/ 1587260 w 1955321"/>
                <a:gd name="connsiteY52" fmla="*/ 1328468 h 2674189"/>
                <a:gd name="connsiteX53" fmla="*/ 1627517 w 1955321"/>
                <a:gd name="connsiteY53" fmla="*/ 1230702 h 2674189"/>
                <a:gd name="connsiteX54" fmla="*/ 1602027 w 1955321"/>
                <a:gd name="connsiteY54" fmla="*/ 902017 h 2674189"/>
                <a:gd name="connsiteX55" fmla="*/ 1673525 w 1955321"/>
                <a:gd name="connsiteY55" fmla="*/ 793631 h 2674189"/>
                <a:gd name="connsiteX56" fmla="*/ 1742536 w 1955321"/>
                <a:gd name="connsiteY56" fmla="*/ 776378 h 2674189"/>
                <a:gd name="connsiteX57" fmla="*/ 1782792 w 1955321"/>
                <a:gd name="connsiteY57" fmla="*/ 718868 h 2674189"/>
                <a:gd name="connsiteX58" fmla="*/ 1863306 w 1955321"/>
                <a:gd name="connsiteY58" fmla="*/ 471578 h 2674189"/>
                <a:gd name="connsiteX59" fmla="*/ 1926566 w 1955321"/>
                <a:gd name="connsiteY59" fmla="*/ 299049 h 2674189"/>
                <a:gd name="connsiteX60" fmla="*/ 1949570 w 1955321"/>
                <a:gd name="connsiteY60" fmla="*/ 212785 h 2674189"/>
                <a:gd name="connsiteX61" fmla="*/ 1955321 w 1955321"/>
                <a:gd name="connsiteY61" fmla="*/ 109268 h 2674189"/>
                <a:gd name="connsiteX62" fmla="*/ 1915064 w 1955321"/>
                <a:gd name="connsiteY62" fmla="*/ 46008 h 267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955321" h="2674189">
                  <a:moveTo>
                    <a:pt x="1915064" y="46008"/>
                  </a:moveTo>
                  <a:lnTo>
                    <a:pt x="1851804" y="5751"/>
                  </a:lnTo>
                  <a:lnTo>
                    <a:pt x="1805796" y="0"/>
                  </a:lnTo>
                  <a:lnTo>
                    <a:pt x="1748287" y="11502"/>
                  </a:lnTo>
                  <a:lnTo>
                    <a:pt x="1138687" y="655608"/>
                  </a:lnTo>
                  <a:lnTo>
                    <a:pt x="1075426" y="747623"/>
                  </a:lnTo>
                  <a:lnTo>
                    <a:pt x="1006415" y="879895"/>
                  </a:lnTo>
                  <a:lnTo>
                    <a:pt x="989162" y="925902"/>
                  </a:lnTo>
                  <a:lnTo>
                    <a:pt x="960408" y="954657"/>
                  </a:lnTo>
                  <a:lnTo>
                    <a:pt x="943155" y="1017917"/>
                  </a:lnTo>
                  <a:lnTo>
                    <a:pt x="989162" y="1173193"/>
                  </a:lnTo>
                  <a:lnTo>
                    <a:pt x="937404" y="1299714"/>
                  </a:lnTo>
                  <a:lnTo>
                    <a:pt x="828136" y="1362974"/>
                  </a:lnTo>
                  <a:lnTo>
                    <a:pt x="759125" y="1403231"/>
                  </a:lnTo>
                  <a:lnTo>
                    <a:pt x="741872" y="1437736"/>
                  </a:lnTo>
                  <a:lnTo>
                    <a:pt x="718868" y="1656272"/>
                  </a:lnTo>
                  <a:lnTo>
                    <a:pt x="569343" y="1823049"/>
                  </a:lnTo>
                  <a:lnTo>
                    <a:pt x="414068" y="2035834"/>
                  </a:lnTo>
                  <a:lnTo>
                    <a:pt x="368060" y="2127849"/>
                  </a:lnTo>
                  <a:lnTo>
                    <a:pt x="281796" y="2323382"/>
                  </a:lnTo>
                  <a:lnTo>
                    <a:pt x="97766" y="2375140"/>
                  </a:lnTo>
                  <a:lnTo>
                    <a:pt x="17253" y="2398144"/>
                  </a:lnTo>
                  <a:lnTo>
                    <a:pt x="0" y="2461404"/>
                  </a:lnTo>
                  <a:lnTo>
                    <a:pt x="109268" y="2478657"/>
                  </a:lnTo>
                  <a:lnTo>
                    <a:pt x="178279" y="2518914"/>
                  </a:lnTo>
                  <a:lnTo>
                    <a:pt x="247291" y="2599427"/>
                  </a:lnTo>
                  <a:lnTo>
                    <a:pt x="293298" y="2662687"/>
                  </a:lnTo>
                  <a:lnTo>
                    <a:pt x="345057" y="2674189"/>
                  </a:lnTo>
                  <a:lnTo>
                    <a:pt x="419819" y="2656936"/>
                  </a:lnTo>
                  <a:lnTo>
                    <a:pt x="462873" y="2574596"/>
                  </a:lnTo>
                  <a:lnTo>
                    <a:pt x="482457" y="2469863"/>
                  </a:lnTo>
                  <a:cubicBezTo>
                    <a:pt x="482250" y="2414068"/>
                    <a:pt x="513751" y="2377351"/>
                    <a:pt x="513544" y="2321556"/>
                  </a:cubicBezTo>
                  <a:lnTo>
                    <a:pt x="657940" y="2164181"/>
                  </a:lnTo>
                  <a:lnTo>
                    <a:pt x="805132" y="2127849"/>
                  </a:lnTo>
                  <a:lnTo>
                    <a:pt x="871656" y="2134209"/>
                  </a:lnTo>
                  <a:lnTo>
                    <a:pt x="955124" y="2184477"/>
                  </a:lnTo>
                  <a:lnTo>
                    <a:pt x="1052423" y="2248619"/>
                  </a:lnTo>
                  <a:lnTo>
                    <a:pt x="1128428" y="2373315"/>
                  </a:lnTo>
                  <a:lnTo>
                    <a:pt x="1229613" y="2469590"/>
                  </a:lnTo>
                  <a:lnTo>
                    <a:pt x="1319765" y="2509847"/>
                  </a:lnTo>
                  <a:lnTo>
                    <a:pt x="1387842" y="2478049"/>
                  </a:lnTo>
                  <a:lnTo>
                    <a:pt x="1451568" y="2437791"/>
                  </a:lnTo>
                  <a:cubicBezTo>
                    <a:pt x="1451724" y="2406308"/>
                    <a:pt x="1451879" y="2374825"/>
                    <a:pt x="1452035" y="2343342"/>
                  </a:cubicBezTo>
                  <a:lnTo>
                    <a:pt x="1500996" y="2179608"/>
                  </a:lnTo>
                  <a:lnTo>
                    <a:pt x="1524000" y="2122099"/>
                  </a:lnTo>
                  <a:lnTo>
                    <a:pt x="1552133" y="2048280"/>
                  </a:lnTo>
                  <a:lnTo>
                    <a:pt x="1607777" y="1979879"/>
                  </a:lnTo>
                  <a:lnTo>
                    <a:pt x="1592856" y="1917226"/>
                  </a:lnTo>
                  <a:lnTo>
                    <a:pt x="1576069" y="1855791"/>
                  </a:lnTo>
                  <a:lnTo>
                    <a:pt x="1513741" y="1747741"/>
                  </a:lnTo>
                  <a:lnTo>
                    <a:pt x="1450482" y="1678121"/>
                  </a:lnTo>
                  <a:lnTo>
                    <a:pt x="1455299" y="1530087"/>
                  </a:lnTo>
                  <a:lnTo>
                    <a:pt x="1587260" y="1328468"/>
                  </a:lnTo>
                  <a:lnTo>
                    <a:pt x="1627517" y="1230702"/>
                  </a:lnTo>
                  <a:lnTo>
                    <a:pt x="1602027" y="902017"/>
                  </a:lnTo>
                  <a:lnTo>
                    <a:pt x="1673525" y="793631"/>
                  </a:lnTo>
                  <a:lnTo>
                    <a:pt x="1742536" y="776378"/>
                  </a:lnTo>
                  <a:lnTo>
                    <a:pt x="1782792" y="718868"/>
                  </a:lnTo>
                  <a:lnTo>
                    <a:pt x="1863306" y="471578"/>
                  </a:lnTo>
                  <a:lnTo>
                    <a:pt x="1926566" y="299049"/>
                  </a:lnTo>
                  <a:lnTo>
                    <a:pt x="1949570" y="212785"/>
                  </a:lnTo>
                  <a:lnTo>
                    <a:pt x="1955321" y="109268"/>
                  </a:lnTo>
                  <a:lnTo>
                    <a:pt x="1915064" y="46008"/>
                  </a:lnTo>
                  <a:close/>
                </a:path>
              </a:pathLst>
            </a:custGeom>
            <a:solidFill>
              <a:srgbClr val="FFFF00"/>
            </a:solidFill>
            <a:ln w="571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607" name="TextBox 3"/>
            <p:cNvSpPr txBox="1">
              <a:spLocks noChangeArrowheads="1"/>
            </p:cNvSpPr>
            <p:nvPr/>
          </p:nvSpPr>
          <p:spPr bwMode="auto">
            <a:xfrm rot="-3361682">
              <a:off x="5538677" y="3851217"/>
              <a:ext cx="1398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b="1">
                  <a:solidFill>
                    <a:schemeClr val="tx1"/>
                  </a:solidFill>
                </a:rPr>
                <a:t>FLOODWAY</a:t>
              </a:r>
            </a:p>
          </p:txBody>
        </p:sp>
      </p:grpSp>
      <p:sp>
        <p:nvSpPr>
          <p:cNvPr id="3" name="Content Placeholder 2"/>
          <p:cNvSpPr>
            <a:spLocks noGrp="1"/>
          </p:cNvSpPr>
          <p:nvPr>
            <p:ph idx="1"/>
          </p:nvPr>
        </p:nvSpPr>
        <p:spPr>
          <a:xfrm>
            <a:off x="152400" y="1600200"/>
            <a:ext cx="3922713" cy="5105400"/>
          </a:xfrm>
        </p:spPr>
        <p:txBody>
          <a:bodyPr>
            <a:noAutofit/>
          </a:bodyPr>
          <a:lstStyle/>
          <a:p>
            <a:pPr marL="0" indent="0" eaLnBrk="1" fontAlgn="auto" hangingPunct="1">
              <a:spcAft>
                <a:spcPts val="0"/>
              </a:spcAft>
              <a:buFont typeface="Wingdings 2" pitchFamily="18" charset="2"/>
              <a:buNone/>
              <a:defRPr/>
            </a:pPr>
            <a:r>
              <a:rPr lang="en-US" b="1" dirty="0"/>
              <a:t>The floodway </a:t>
            </a:r>
            <a:r>
              <a:rPr lang="en-US" b="1" dirty="0" smtClean="0"/>
              <a:t>was created in 1927 using a 58-km secondary levee (on the east; outlined in black). </a:t>
            </a:r>
            <a:r>
              <a:rPr lang="en-US" b="1" dirty="0"/>
              <a:t>At the upstream end, the </a:t>
            </a:r>
            <a:r>
              <a:rPr lang="en-US" b="1" dirty="0" smtClean="0"/>
              <a:t>primary and secondary levee meet.</a:t>
            </a:r>
            <a:endParaRPr lang="en-US" b="1" dirty="0"/>
          </a:p>
          <a:p>
            <a:pPr marL="0" indent="0" eaLnBrk="1" fontAlgn="auto" hangingPunct="1">
              <a:spcAft>
                <a:spcPts val="0"/>
              </a:spcAft>
              <a:buFont typeface="Wingdings 2" pitchFamily="18" charset="2"/>
              <a:buNone/>
              <a:defRPr/>
            </a:pPr>
            <a:endParaRPr lang="en-US" b="1" dirty="0" smtClean="0"/>
          </a:p>
          <a:p>
            <a:pPr marL="0" indent="0" eaLnBrk="1" fontAlgn="auto" hangingPunct="1">
              <a:spcAft>
                <a:spcPts val="0"/>
              </a:spcAft>
              <a:buFont typeface="Wingdings 2" pitchFamily="18" charset="2"/>
              <a:buNone/>
              <a:defRPr/>
            </a:pPr>
            <a:r>
              <a:rPr lang="en-US" b="1" dirty="0" smtClean="0"/>
              <a:t>At </a:t>
            </a:r>
            <a:r>
              <a:rPr lang="en-US" b="1" dirty="0"/>
              <a:t>the southern (downstream) end, near New Madrid, a </a:t>
            </a:r>
            <a:r>
              <a:rPr lang="en-US" b="1" dirty="0" smtClean="0"/>
              <a:t>500-m gap separates </a:t>
            </a:r>
            <a:r>
              <a:rPr lang="en-US" b="1" dirty="0"/>
              <a:t>the ends of the two levees, </a:t>
            </a:r>
            <a:r>
              <a:rPr lang="en-US" b="1" dirty="0" smtClean="0"/>
              <a:t>channelizing </a:t>
            </a:r>
            <a:r>
              <a:rPr lang="en-US" b="1" dirty="0"/>
              <a:t>the floodwaters back into the </a:t>
            </a:r>
            <a:r>
              <a:rPr lang="en-US" b="1" dirty="0" smtClean="0"/>
              <a:t>main </a:t>
            </a:r>
            <a:r>
              <a:rPr lang="en-US" b="1" dirty="0"/>
              <a:t>channel.</a:t>
            </a:r>
          </a:p>
        </p:txBody>
      </p:sp>
      <p:sp>
        <p:nvSpPr>
          <p:cNvPr id="2" name="Title 1"/>
          <p:cNvSpPr>
            <a:spLocks noGrp="1"/>
          </p:cNvSpPr>
          <p:nvPr>
            <p:ph type="title"/>
          </p:nvPr>
        </p:nvSpPr>
        <p:spPr>
          <a:xfrm>
            <a:off x="381000" y="0"/>
            <a:ext cx="8229600" cy="1143000"/>
          </a:xfrm>
        </p:spPr>
        <p:txBody>
          <a:bodyPr/>
          <a:lstStyle/>
          <a:p>
            <a:pPr eaLnBrk="1" fontAlgn="auto" hangingPunct="1">
              <a:spcAft>
                <a:spcPts val="0"/>
              </a:spcAft>
              <a:defRPr/>
            </a:pPr>
            <a:r>
              <a:rPr lang="en-US" b="1" dirty="0" smtClean="0"/>
              <a:t>Floodway Design</a:t>
            </a:r>
            <a:endParaRPr lang="en-US" b="1" dirty="0"/>
          </a:p>
        </p:txBody>
      </p:sp>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themeOverride>
</file>

<file path=docProps/app.xml><?xml version="1.0" encoding="utf-8"?>
<Properties xmlns="http://schemas.openxmlformats.org/officeDocument/2006/extended-properties" xmlns:vt="http://schemas.openxmlformats.org/officeDocument/2006/docPropsVTypes">
  <Template/>
  <TotalTime>1188</TotalTime>
  <Words>1662</Words>
  <Application>Microsoft Office PowerPoint</Application>
  <PresentationFormat>On-screen Show (4:3)</PresentationFormat>
  <Paragraphs>236</Paragraphs>
  <Slides>25</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Franklin Gothic Medium</vt:lpstr>
      <vt:lpstr>Arial</vt:lpstr>
      <vt:lpstr>Wingdings 2</vt:lpstr>
      <vt:lpstr>Wingdings</vt:lpstr>
      <vt:lpstr>Calibri</vt:lpstr>
      <vt:lpstr>Grid</vt:lpstr>
      <vt:lpstr>Office Theme</vt:lpstr>
      <vt:lpstr>TEMPORARY CONNECTIVITY: A Comparison of the New Madrid Floodway and the Adjacent Main River</vt:lpstr>
      <vt:lpstr>FPC Benefits Fishes</vt:lpstr>
      <vt:lpstr>But…..more specifically</vt:lpstr>
      <vt:lpstr>Density/Relative Abundance</vt:lpstr>
      <vt:lpstr>Growth</vt:lpstr>
      <vt:lpstr>Despite the importance of FPC</vt:lpstr>
      <vt:lpstr>HOWEVER,</vt:lpstr>
      <vt:lpstr>Where is the New Madrid Floodway?</vt:lpstr>
      <vt:lpstr>Floodway Design</vt:lpstr>
      <vt:lpstr>In times of record river stages in the OH and MISS rivers</vt:lpstr>
      <vt:lpstr>Now that we have this water ….Now what?</vt:lpstr>
      <vt:lpstr>Objectives</vt:lpstr>
      <vt:lpstr>Methods</vt:lpstr>
      <vt:lpstr>Methods continued….</vt:lpstr>
      <vt:lpstr>Data Analyses</vt:lpstr>
      <vt:lpstr>PowerPoint Presentation</vt:lpstr>
      <vt:lpstr>Floodplain</vt:lpstr>
      <vt:lpstr>Main River</vt:lpstr>
      <vt:lpstr>Diversity</vt:lpstr>
      <vt:lpstr>Density</vt:lpstr>
      <vt:lpstr>Growth</vt:lpstr>
      <vt:lpstr>SO….TO WRAP THIS UP!</vt:lpstr>
      <vt:lpstr>In Conclusion…</vt:lpstr>
      <vt:lpstr>Acknowledgments</vt:lpstr>
      <vt:lpstr>In 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Madrid Floodway</dc:title>
  <dc:creator>Owner</dc:creator>
  <cp:lastModifiedBy>Carol E. Downey</cp:lastModifiedBy>
  <cp:revision>102</cp:revision>
  <dcterms:created xsi:type="dcterms:W3CDTF">2012-08-15T16:38:10Z</dcterms:created>
  <dcterms:modified xsi:type="dcterms:W3CDTF">2018-10-23T14:28:24Z</dcterms:modified>
</cp:coreProperties>
</file>